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tags/tag6.xml" ContentType="application/vnd.openxmlformats-officedocument.presentationml.tags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tags/tag7.xml" ContentType="application/vnd.openxmlformats-officedocument.presentationml.tags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tags/tag10.xml" ContentType="application/vnd.openxmlformats-officedocument.presentationml.tags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28" r:id="rId1"/>
  </p:sldMasterIdLst>
  <p:notesMasterIdLst>
    <p:notesMasterId r:id="rId2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5" r:id="rId9"/>
    <p:sldId id="264" r:id="rId10"/>
    <p:sldId id="263" r:id="rId11"/>
    <p:sldId id="270" r:id="rId12"/>
    <p:sldId id="277" r:id="rId13"/>
    <p:sldId id="278" r:id="rId14"/>
    <p:sldId id="279" r:id="rId15"/>
    <p:sldId id="266" r:id="rId16"/>
    <p:sldId id="273" r:id="rId17"/>
    <p:sldId id="275" r:id="rId18"/>
    <p:sldId id="267" r:id="rId19"/>
    <p:sldId id="274" r:id="rId20"/>
    <p:sldId id="276" r:id="rId2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00"/>
    <a:srgbClr val="FFCC99"/>
    <a:srgbClr val="FFCCCC"/>
    <a:srgbClr val="FF9900"/>
    <a:srgbClr val="FF7C80"/>
    <a:srgbClr val="FF9966"/>
    <a:srgbClr val="FFCC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66" d="100"/>
          <a:sy n="66" d="100"/>
        </p:scale>
        <p:origin x="1264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diagrams/_rels/data6.xml.rels><?xml version="1.0" encoding="UTF-8" standalone="yes"?>
<Relationships xmlns="http://schemas.openxmlformats.org/package/2006/relationships"><Relationship Id="rId1" Type="http://schemas.openxmlformats.org/officeDocument/2006/relationships/hyperlink" Target="http://www.geos.ed.ac.uk/rtsg" TargetMode="External"/></Relationships>
</file>

<file path=ppt/diagrams/_rels/data7.xml.rels><?xml version="1.0" encoding="UTF-8" standalone="yes"?>
<Relationships xmlns="http://schemas.openxmlformats.org/package/2006/relationships"><Relationship Id="rId1" Type="http://schemas.openxmlformats.org/officeDocument/2006/relationships/hyperlink" Target="mailto:stephanie.robin@ed.ac.uk" TargetMode="External"/></Relationships>
</file>

<file path=ppt/diagrams/_rels/drawing6.xml.rels><?xml version="1.0" encoding="UTF-8" standalone="yes"?>
<Relationships xmlns="http://schemas.openxmlformats.org/package/2006/relationships"><Relationship Id="rId1" Type="http://schemas.openxmlformats.org/officeDocument/2006/relationships/hyperlink" Target="http://www.geos.ed.ac.uk/rtsg" TargetMode="External"/></Relationships>
</file>

<file path=ppt/diagrams/_rels/drawing7.xml.rels><?xml version="1.0" encoding="UTF-8" standalone="yes"?>
<Relationships xmlns="http://schemas.openxmlformats.org/package/2006/relationships"><Relationship Id="rId1" Type="http://schemas.openxmlformats.org/officeDocument/2006/relationships/hyperlink" Target="mailto:stephanie.robin@ed.ac.uk" TargetMode="Externa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43A6976-E4F8-41E2-A2E2-79E51C4D5352}" type="doc">
      <dgm:prSet loTypeId="urn:microsoft.com/office/officeart/2011/layout/HexagonRadial" loCatId="cycle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B6F2DEB2-8AD7-4F99-B0EF-686565DCDB4F}">
      <dgm:prSet phldrT="[Text]" custT="1"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2000" dirty="0"/>
            <a:t>Year 1 PhD Cycle</a:t>
          </a:r>
        </a:p>
      </dgm:t>
    </dgm:pt>
    <dgm:pt modelId="{D9FAA141-8284-48AD-A094-4D95AAE2890A}" type="parTrans" cxnId="{2E02DB39-396D-40BB-BC0C-1ACC7E942CDB}">
      <dgm:prSet/>
      <dgm:spPr/>
      <dgm:t>
        <a:bodyPr/>
        <a:lstStyle/>
        <a:p>
          <a:endParaRPr lang="en-US"/>
        </a:p>
      </dgm:t>
    </dgm:pt>
    <dgm:pt modelId="{C8BF621C-55AD-48D2-8CB7-0E7A3F7860C4}" type="sibTrans" cxnId="{2E02DB39-396D-40BB-BC0C-1ACC7E942CDB}">
      <dgm:prSet/>
      <dgm:spPr/>
      <dgm:t>
        <a:bodyPr/>
        <a:lstStyle/>
        <a:p>
          <a:endParaRPr lang="en-US"/>
        </a:p>
      </dgm:t>
    </dgm:pt>
    <dgm:pt modelId="{0F4BF14E-DAD9-4C7B-918E-5B7E9E929EB8}">
      <dgm:prSet phldrT="[Text]" custT="1"/>
      <dgm:spPr/>
      <dgm:t>
        <a:bodyPr/>
        <a:lstStyle/>
        <a:p>
          <a:r>
            <a:rPr lang="en-US" sz="1200" dirty="0">
              <a:solidFill>
                <a:srgbClr val="FFFF00"/>
              </a:solidFill>
            </a:rPr>
            <a:t>Sept/Oct</a:t>
          </a:r>
        </a:p>
        <a:p>
          <a:r>
            <a:rPr lang="en-US" sz="1200" dirty="0"/>
            <a:t>Induction Events, Start of Semester 1, start of training and research activity.</a:t>
          </a:r>
          <a:br>
            <a:rPr lang="en-US" sz="1200" dirty="0"/>
          </a:br>
          <a:br>
            <a:rPr lang="en-US" sz="1200" dirty="0"/>
          </a:br>
          <a:r>
            <a:rPr lang="en-US" sz="1200" b="1" dirty="0">
              <a:solidFill>
                <a:srgbClr val="FFCC99"/>
              </a:solidFill>
            </a:rPr>
            <a:t>DTP</a:t>
          </a:r>
          <a:r>
            <a:rPr lang="en-US" sz="1200" dirty="0">
              <a:solidFill>
                <a:srgbClr val="FFCC99"/>
              </a:solidFill>
            </a:rPr>
            <a:t> </a:t>
          </a:r>
          <a:r>
            <a:rPr lang="en-US" sz="1200" b="1" dirty="0">
              <a:solidFill>
                <a:srgbClr val="FFCC99"/>
              </a:solidFill>
            </a:rPr>
            <a:t>Firbush Residential </a:t>
          </a:r>
          <a:br>
            <a:rPr lang="en-US" sz="1200" b="1" dirty="0">
              <a:solidFill>
                <a:srgbClr val="FFCC99"/>
              </a:solidFill>
            </a:rPr>
          </a:br>
          <a:r>
            <a:rPr lang="en-US" sz="1200" b="1" dirty="0">
              <a:solidFill>
                <a:srgbClr val="FFCC99"/>
              </a:solidFill>
            </a:rPr>
            <a:t>Training</a:t>
          </a:r>
        </a:p>
      </dgm:t>
    </dgm:pt>
    <dgm:pt modelId="{916E3279-2FB8-4BC0-AB4E-F92279B4E286}" type="parTrans" cxnId="{D81F89E4-DDBA-40B5-BCB2-7FF2FF67F901}">
      <dgm:prSet/>
      <dgm:spPr/>
      <dgm:t>
        <a:bodyPr/>
        <a:lstStyle/>
        <a:p>
          <a:endParaRPr lang="en-US"/>
        </a:p>
      </dgm:t>
    </dgm:pt>
    <dgm:pt modelId="{CBFFB8FC-1476-4739-A485-3770934C3E48}" type="sibTrans" cxnId="{D81F89E4-DDBA-40B5-BCB2-7FF2FF67F901}">
      <dgm:prSet/>
      <dgm:spPr/>
      <dgm:t>
        <a:bodyPr/>
        <a:lstStyle/>
        <a:p>
          <a:endParaRPr lang="en-US"/>
        </a:p>
      </dgm:t>
    </dgm:pt>
    <dgm:pt modelId="{5C4C469F-3595-4796-AB06-65C0DCD7369F}">
      <dgm:prSet phldrT="[Text]" custT="1"/>
      <dgm:spPr/>
      <dgm:t>
        <a:bodyPr/>
        <a:lstStyle/>
        <a:p>
          <a:r>
            <a:rPr lang="en-US" sz="1200" dirty="0">
              <a:solidFill>
                <a:srgbClr val="FFFF00"/>
              </a:solidFill>
            </a:rPr>
            <a:t>~Week 10</a:t>
          </a:r>
        </a:p>
        <a:p>
          <a:r>
            <a:rPr lang="en-US" sz="1200" dirty="0"/>
            <a:t>Training Need &amp; Network Analyses (TNA)</a:t>
          </a:r>
        </a:p>
      </dgm:t>
    </dgm:pt>
    <dgm:pt modelId="{0F28704E-7BEC-4661-9D1F-A68AB1BD931A}" type="parTrans" cxnId="{1B2E4E2F-3F39-4A5C-8C8C-9B81E7435229}">
      <dgm:prSet/>
      <dgm:spPr/>
      <dgm:t>
        <a:bodyPr/>
        <a:lstStyle/>
        <a:p>
          <a:endParaRPr lang="en-US"/>
        </a:p>
      </dgm:t>
    </dgm:pt>
    <dgm:pt modelId="{D9DC2A69-DDA5-4463-9371-40BE764C315B}" type="sibTrans" cxnId="{1B2E4E2F-3F39-4A5C-8C8C-9B81E7435229}">
      <dgm:prSet/>
      <dgm:spPr/>
      <dgm:t>
        <a:bodyPr/>
        <a:lstStyle/>
        <a:p>
          <a:endParaRPr lang="en-US"/>
        </a:p>
      </dgm:t>
    </dgm:pt>
    <dgm:pt modelId="{C3CF9439-F912-451C-8DFE-20925301DB37}">
      <dgm:prSet phldrT="[Text]" custT="1"/>
      <dgm:spPr/>
      <dgm:t>
        <a:bodyPr/>
        <a:lstStyle/>
        <a:p>
          <a:r>
            <a:rPr lang="en-US" sz="1200" dirty="0">
              <a:solidFill>
                <a:srgbClr val="FFFF00"/>
              </a:solidFill>
            </a:rPr>
            <a:t>28-29 May 2024</a:t>
          </a:r>
          <a:br>
            <a:rPr lang="en-US" sz="1200" dirty="0">
              <a:solidFill>
                <a:srgbClr val="FFFF00"/>
              </a:solidFill>
            </a:rPr>
          </a:br>
          <a:r>
            <a:rPr lang="en-US" sz="1200" dirty="0"/>
            <a:t>Geosciences PGR Conference </a:t>
          </a:r>
          <a:br>
            <a:rPr lang="en-US" sz="1200" dirty="0"/>
          </a:br>
          <a:r>
            <a:rPr lang="en-US" sz="1200" dirty="0"/>
            <a:t>(10-min oral presentation)</a:t>
          </a:r>
        </a:p>
      </dgm:t>
    </dgm:pt>
    <dgm:pt modelId="{C6B1AD67-6DEC-4C87-B11F-2781DA13C9B8}" type="parTrans" cxnId="{983F4CBB-3562-409D-AF25-525CFB02088C}">
      <dgm:prSet/>
      <dgm:spPr/>
      <dgm:t>
        <a:bodyPr/>
        <a:lstStyle/>
        <a:p>
          <a:endParaRPr lang="en-US"/>
        </a:p>
      </dgm:t>
    </dgm:pt>
    <dgm:pt modelId="{663D101C-36F3-42F5-BC35-D12D97945E57}" type="sibTrans" cxnId="{983F4CBB-3562-409D-AF25-525CFB02088C}">
      <dgm:prSet/>
      <dgm:spPr/>
      <dgm:t>
        <a:bodyPr/>
        <a:lstStyle/>
        <a:p>
          <a:endParaRPr lang="en-US"/>
        </a:p>
      </dgm:t>
    </dgm:pt>
    <dgm:pt modelId="{24BDCEEC-2348-436F-BB95-14AADBD21D46}">
      <dgm:prSet phldrT="[Text]" custT="1"/>
      <dgm:spPr/>
      <dgm:t>
        <a:bodyPr/>
        <a:lstStyle/>
        <a:p>
          <a:r>
            <a:rPr lang="en-US" sz="1200" dirty="0">
              <a:solidFill>
                <a:srgbClr val="FFFF00"/>
              </a:solidFill>
            </a:rPr>
            <a:t>Month 7-9</a:t>
          </a:r>
        </a:p>
        <a:p>
          <a:r>
            <a:rPr lang="en-US" sz="1200" dirty="0"/>
            <a:t>Confirmation Report and Panel (GeoSciences)</a:t>
          </a:r>
        </a:p>
      </dgm:t>
    </dgm:pt>
    <dgm:pt modelId="{C63B1D37-98F0-4FE9-ADF2-3135CD98CFD1}" type="parTrans" cxnId="{ACE1FF56-ED3C-4BC2-8CC8-DD7962799C9C}">
      <dgm:prSet/>
      <dgm:spPr/>
      <dgm:t>
        <a:bodyPr/>
        <a:lstStyle/>
        <a:p>
          <a:endParaRPr lang="en-US"/>
        </a:p>
      </dgm:t>
    </dgm:pt>
    <dgm:pt modelId="{D70145FC-7008-4077-B61C-276978AEE631}" type="sibTrans" cxnId="{ACE1FF56-ED3C-4BC2-8CC8-DD7962799C9C}">
      <dgm:prSet/>
      <dgm:spPr/>
      <dgm:t>
        <a:bodyPr/>
        <a:lstStyle/>
        <a:p>
          <a:endParaRPr lang="en-US"/>
        </a:p>
      </dgm:t>
    </dgm:pt>
    <dgm:pt modelId="{7A3CFF72-77FA-451D-B021-B4AC5D31DC01}">
      <dgm:prSet phldrT="[Text]"/>
      <dgm:spPr/>
      <dgm:t>
        <a:bodyPr/>
        <a:lstStyle/>
        <a:p>
          <a:r>
            <a:rPr lang="en-US" dirty="0">
              <a:solidFill>
                <a:srgbClr val="FFFF00"/>
              </a:solidFill>
            </a:rPr>
            <a:t>Month 12</a:t>
          </a:r>
        </a:p>
        <a:p>
          <a:r>
            <a:rPr lang="en-US" dirty="0"/>
            <a:t>1</a:t>
          </a:r>
          <a:r>
            <a:rPr lang="en-US" baseline="30000" dirty="0"/>
            <a:t>st</a:t>
          </a:r>
          <a:r>
            <a:rPr lang="en-US" dirty="0"/>
            <a:t> year progression report</a:t>
          </a:r>
        </a:p>
      </dgm:t>
    </dgm:pt>
    <dgm:pt modelId="{47065A77-9BE4-462C-B273-5FC7164A85F1}" type="parTrans" cxnId="{55B7370A-F958-451B-ACD9-5FC2B927D6AC}">
      <dgm:prSet/>
      <dgm:spPr/>
      <dgm:t>
        <a:bodyPr/>
        <a:lstStyle/>
        <a:p>
          <a:endParaRPr lang="en-US"/>
        </a:p>
      </dgm:t>
    </dgm:pt>
    <dgm:pt modelId="{C83E7CAE-6A00-49CD-9C1D-26FAF806D8E7}" type="sibTrans" cxnId="{55B7370A-F958-451B-ACD9-5FC2B927D6AC}">
      <dgm:prSet/>
      <dgm:spPr/>
      <dgm:t>
        <a:bodyPr/>
        <a:lstStyle/>
        <a:p>
          <a:endParaRPr lang="en-US"/>
        </a:p>
      </dgm:t>
    </dgm:pt>
    <dgm:pt modelId="{3D613310-5C69-42AA-8788-D9AA366CEA53}">
      <dgm:prSet phldrT="[Text]"/>
      <dgm:spPr>
        <a:solidFill>
          <a:srgbClr val="FF9966"/>
        </a:solidFill>
      </dgm:spPr>
      <dgm:t>
        <a:bodyPr/>
        <a:lstStyle/>
        <a:p>
          <a:r>
            <a:rPr lang="en-US" dirty="0">
              <a:solidFill>
                <a:schemeClr val="tx1"/>
              </a:solidFill>
            </a:rPr>
            <a:t>To year 2</a:t>
          </a:r>
        </a:p>
      </dgm:t>
    </dgm:pt>
    <dgm:pt modelId="{5C988EB3-373F-4307-A122-D1AF1DBBB69E}" type="parTrans" cxnId="{9BF1C326-184F-4500-B6FF-AB936983D8B1}">
      <dgm:prSet/>
      <dgm:spPr/>
      <dgm:t>
        <a:bodyPr/>
        <a:lstStyle/>
        <a:p>
          <a:endParaRPr lang="en-US"/>
        </a:p>
      </dgm:t>
    </dgm:pt>
    <dgm:pt modelId="{AD979B1D-C85F-40A7-B185-25DE22CD57BA}" type="sibTrans" cxnId="{9BF1C326-184F-4500-B6FF-AB936983D8B1}">
      <dgm:prSet/>
      <dgm:spPr/>
      <dgm:t>
        <a:bodyPr/>
        <a:lstStyle/>
        <a:p>
          <a:endParaRPr lang="en-US"/>
        </a:p>
      </dgm:t>
    </dgm:pt>
    <dgm:pt modelId="{973A9F79-14E9-48ED-AC03-A555FBE5906C}" type="pres">
      <dgm:prSet presAssocID="{643A6976-E4F8-41E2-A2E2-79E51C4D5352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</dgm:pt>
    <dgm:pt modelId="{ACBB5C84-147D-4162-BD7E-5921CC7E30F9}" type="pres">
      <dgm:prSet presAssocID="{B6F2DEB2-8AD7-4F99-B0EF-686565DCDB4F}" presName="Parent" presStyleLbl="node0" presStyleIdx="0" presStyleCnt="1" custScaleX="60371" custScaleY="60371" custLinFactNeighborY="1040">
        <dgm:presLayoutVars>
          <dgm:chMax val="6"/>
          <dgm:chPref val="6"/>
        </dgm:presLayoutVars>
      </dgm:prSet>
      <dgm:spPr/>
    </dgm:pt>
    <dgm:pt modelId="{5E3CC427-B9E8-4D6E-B552-A17A6CD38D46}" type="pres">
      <dgm:prSet presAssocID="{0F4BF14E-DAD9-4C7B-918E-5B7E9E929EB8}" presName="Accent1" presStyleCnt="0"/>
      <dgm:spPr/>
    </dgm:pt>
    <dgm:pt modelId="{28BF3783-4B3F-4C9E-A4A5-8E255491AA4B}" type="pres">
      <dgm:prSet presAssocID="{0F4BF14E-DAD9-4C7B-918E-5B7E9E929EB8}" presName="Accent" presStyleLbl="bgShp" presStyleIdx="0" presStyleCnt="6"/>
      <dgm:spPr/>
    </dgm:pt>
    <dgm:pt modelId="{8DFDD083-6A74-4236-8DBD-1E6726E46BC1}" type="pres">
      <dgm:prSet presAssocID="{0F4BF14E-DAD9-4C7B-918E-5B7E9E929EB8}" presName="Child1" presStyleLbl="node1" presStyleIdx="0" presStyleCnt="6" custScaleX="119220" custScaleY="118245" custLinFactNeighborX="927">
        <dgm:presLayoutVars>
          <dgm:chMax val="0"/>
          <dgm:chPref val="0"/>
          <dgm:bulletEnabled val="1"/>
        </dgm:presLayoutVars>
      </dgm:prSet>
      <dgm:spPr/>
    </dgm:pt>
    <dgm:pt modelId="{BF9DFCA2-A4DC-4F0D-850C-F5A8DD825686}" type="pres">
      <dgm:prSet presAssocID="{5C4C469F-3595-4796-AB06-65C0DCD7369F}" presName="Accent2" presStyleCnt="0"/>
      <dgm:spPr/>
    </dgm:pt>
    <dgm:pt modelId="{A55E0F12-8923-44B7-B495-D7B79A57FA28}" type="pres">
      <dgm:prSet presAssocID="{5C4C469F-3595-4796-AB06-65C0DCD7369F}" presName="Accent" presStyleLbl="bgShp" presStyleIdx="1" presStyleCnt="6" custFlipHor="1" custScaleX="67531" custScaleY="67531" custLinFactNeighborX="51269" custLinFactNeighborY="18628"/>
      <dgm:spPr/>
    </dgm:pt>
    <dgm:pt modelId="{E654304C-4D7C-427D-A982-59958211DB72}" type="pres">
      <dgm:prSet presAssocID="{5C4C469F-3595-4796-AB06-65C0DCD7369F}" presName="Child2" presStyleLbl="node1" presStyleIdx="1" presStyleCnt="6" custScaleX="75539" custScaleY="71975" custLinFactNeighborX="14007" custLinFactNeighborY="-2072">
        <dgm:presLayoutVars>
          <dgm:chMax val="0"/>
          <dgm:chPref val="0"/>
          <dgm:bulletEnabled val="1"/>
        </dgm:presLayoutVars>
      </dgm:prSet>
      <dgm:spPr/>
    </dgm:pt>
    <dgm:pt modelId="{0AB66DE3-031A-4946-98AC-3372268C395A}" type="pres">
      <dgm:prSet presAssocID="{C3CF9439-F912-451C-8DFE-20925301DB37}" presName="Accent3" presStyleCnt="0"/>
      <dgm:spPr/>
    </dgm:pt>
    <dgm:pt modelId="{1EBA85D5-305D-49BF-B247-408FCA78CFE2}" type="pres">
      <dgm:prSet presAssocID="{C3CF9439-F912-451C-8DFE-20925301DB37}" presName="Accent" presStyleLbl="bgShp" presStyleIdx="2" presStyleCnt="6" custScaleX="68023" custScaleY="58141" custLinFactNeighborX="25980" custLinFactNeighborY="1937"/>
      <dgm:spPr/>
    </dgm:pt>
    <dgm:pt modelId="{82EC98F2-7F91-4881-8167-3E28895A2572}" type="pres">
      <dgm:prSet presAssocID="{C3CF9439-F912-451C-8DFE-20925301DB37}" presName="Child3" presStyleLbl="node1" presStyleIdx="2" presStyleCnt="6" custScaleX="100812" custScaleY="100812" custLinFactNeighborX="13251" custLinFactNeighborY="-4637">
        <dgm:presLayoutVars>
          <dgm:chMax val="0"/>
          <dgm:chPref val="0"/>
          <dgm:bulletEnabled val="1"/>
        </dgm:presLayoutVars>
      </dgm:prSet>
      <dgm:spPr/>
    </dgm:pt>
    <dgm:pt modelId="{53A49959-54EC-46B3-91A8-2B9F23A5084A}" type="pres">
      <dgm:prSet presAssocID="{24BDCEEC-2348-436F-BB95-14AADBD21D46}" presName="Accent4" presStyleCnt="0"/>
      <dgm:spPr/>
    </dgm:pt>
    <dgm:pt modelId="{35FBF659-EF58-4074-9D21-A5886D68704C}" type="pres">
      <dgm:prSet presAssocID="{24BDCEEC-2348-436F-BB95-14AADBD21D46}" presName="Accent" presStyleLbl="bgShp" presStyleIdx="3" presStyleCnt="6" custScaleX="83100" custScaleY="85220" custLinFactNeighborX="-8052" custLinFactNeighborY="12711"/>
      <dgm:spPr/>
    </dgm:pt>
    <dgm:pt modelId="{33A4A9E9-99C2-4DE7-9177-E5177F9A6ABC}" type="pres">
      <dgm:prSet presAssocID="{24BDCEEC-2348-436F-BB95-14AADBD21D46}" presName="Child4" presStyleLbl="node1" presStyleIdx="3" presStyleCnt="6" custScaleX="82316" custScaleY="83393" custLinFactNeighborX="3489">
        <dgm:presLayoutVars>
          <dgm:chMax val="0"/>
          <dgm:chPref val="0"/>
          <dgm:bulletEnabled val="1"/>
        </dgm:presLayoutVars>
      </dgm:prSet>
      <dgm:spPr/>
    </dgm:pt>
    <dgm:pt modelId="{E59F0F43-7BB1-4BDB-B153-EEB33C059EC0}" type="pres">
      <dgm:prSet presAssocID="{7A3CFF72-77FA-451D-B021-B4AC5D31DC01}" presName="Accent5" presStyleCnt="0"/>
      <dgm:spPr/>
    </dgm:pt>
    <dgm:pt modelId="{EA00490F-BBAA-4DFB-9F8B-F3F4E61844DA}" type="pres">
      <dgm:prSet presAssocID="{7A3CFF72-77FA-451D-B021-B4AC5D31DC01}" presName="Accent" presStyleLbl="bgShp" presStyleIdx="4" presStyleCnt="6" custScaleX="70823" custScaleY="70822" custLinFactNeighborX="-7923" custLinFactNeighborY="-5536"/>
      <dgm:spPr/>
    </dgm:pt>
    <dgm:pt modelId="{91404354-F491-4E26-BCC9-E0ECFD6614C6}" type="pres">
      <dgm:prSet presAssocID="{7A3CFF72-77FA-451D-B021-B4AC5D31DC01}" presName="Child5" presStyleLbl="node1" presStyleIdx="4" presStyleCnt="6" custScaleX="75748" custScaleY="75748" custLinFactNeighborX="10981">
        <dgm:presLayoutVars>
          <dgm:chMax val="0"/>
          <dgm:chPref val="0"/>
          <dgm:bulletEnabled val="1"/>
        </dgm:presLayoutVars>
      </dgm:prSet>
      <dgm:spPr/>
    </dgm:pt>
    <dgm:pt modelId="{F7050E3E-BF69-4F11-9E94-22D02C845CD3}" type="pres">
      <dgm:prSet presAssocID="{3D613310-5C69-42AA-8788-D9AA366CEA53}" presName="Accent6" presStyleCnt="0"/>
      <dgm:spPr/>
    </dgm:pt>
    <dgm:pt modelId="{2C3EB718-D14A-484A-BCBC-DEFB475A826F}" type="pres">
      <dgm:prSet presAssocID="{3D613310-5C69-42AA-8788-D9AA366CEA53}" presName="Accent" presStyleLbl="bgShp" presStyleIdx="5" presStyleCnt="6" custScaleX="64657" custScaleY="64657" custLinFactNeighborX="24259" custLinFactNeighborY="-8559"/>
      <dgm:spPr/>
    </dgm:pt>
    <dgm:pt modelId="{E9F52F6B-BEB9-48C5-BDF2-362507BB74C9}" type="pres">
      <dgm:prSet presAssocID="{3D613310-5C69-42AA-8788-D9AA366CEA53}" presName="Child6" presStyleLbl="node1" presStyleIdx="5" presStyleCnt="6" custScaleX="53028" custScaleY="54146" custLinFactNeighborX="11557" custLinFactNeighborY="20944">
        <dgm:presLayoutVars>
          <dgm:chMax val="0"/>
          <dgm:chPref val="0"/>
          <dgm:bulletEnabled val="1"/>
        </dgm:presLayoutVars>
      </dgm:prSet>
      <dgm:spPr>
        <a:prstGeom prst="upArrow">
          <a:avLst/>
        </a:prstGeom>
      </dgm:spPr>
    </dgm:pt>
  </dgm:ptLst>
  <dgm:cxnLst>
    <dgm:cxn modelId="{55B7370A-F958-451B-ACD9-5FC2B927D6AC}" srcId="{B6F2DEB2-8AD7-4F99-B0EF-686565DCDB4F}" destId="{7A3CFF72-77FA-451D-B021-B4AC5D31DC01}" srcOrd="4" destOrd="0" parTransId="{47065A77-9BE4-462C-B273-5FC7164A85F1}" sibTransId="{C83E7CAE-6A00-49CD-9C1D-26FAF806D8E7}"/>
    <dgm:cxn modelId="{9BF1C326-184F-4500-B6FF-AB936983D8B1}" srcId="{B6F2DEB2-8AD7-4F99-B0EF-686565DCDB4F}" destId="{3D613310-5C69-42AA-8788-D9AA366CEA53}" srcOrd="5" destOrd="0" parTransId="{5C988EB3-373F-4307-A122-D1AF1DBBB69E}" sibTransId="{AD979B1D-C85F-40A7-B185-25DE22CD57BA}"/>
    <dgm:cxn modelId="{1B2E4E2F-3F39-4A5C-8C8C-9B81E7435229}" srcId="{B6F2DEB2-8AD7-4F99-B0EF-686565DCDB4F}" destId="{5C4C469F-3595-4796-AB06-65C0DCD7369F}" srcOrd="1" destOrd="0" parTransId="{0F28704E-7BEC-4661-9D1F-A68AB1BD931A}" sibTransId="{D9DC2A69-DDA5-4463-9371-40BE764C315B}"/>
    <dgm:cxn modelId="{2E02DB39-396D-40BB-BC0C-1ACC7E942CDB}" srcId="{643A6976-E4F8-41E2-A2E2-79E51C4D5352}" destId="{B6F2DEB2-8AD7-4F99-B0EF-686565DCDB4F}" srcOrd="0" destOrd="0" parTransId="{D9FAA141-8284-48AD-A094-4D95AAE2890A}" sibTransId="{C8BF621C-55AD-48D2-8CB7-0E7A3F7860C4}"/>
    <dgm:cxn modelId="{225E1D64-AD36-4FD4-964F-B5FDF73BF50C}" type="presOf" srcId="{3D613310-5C69-42AA-8788-D9AA366CEA53}" destId="{E9F52F6B-BEB9-48C5-BDF2-362507BB74C9}" srcOrd="0" destOrd="0" presId="urn:microsoft.com/office/officeart/2011/layout/HexagonRadial"/>
    <dgm:cxn modelId="{A88F234C-FAB8-4668-B2BC-F5230AFC6E6B}" type="presOf" srcId="{B6F2DEB2-8AD7-4F99-B0EF-686565DCDB4F}" destId="{ACBB5C84-147D-4162-BD7E-5921CC7E30F9}" srcOrd="0" destOrd="0" presId="urn:microsoft.com/office/officeart/2011/layout/HexagonRadial"/>
    <dgm:cxn modelId="{88389A6D-D0FE-4C05-A67E-B016339EFD13}" type="presOf" srcId="{24BDCEEC-2348-436F-BB95-14AADBD21D46}" destId="{33A4A9E9-99C2-4DE7-9177-E5177F9A6ABC}" srcOrd="0" destOrd="0" presId="urn:microsoft.com/office/officeart/2011/layout/HexagonRadial"/>
    <dgm:cxn modelId="{2176BA6D-ECA8-43B0-9884-6D5FF0503283}" type="presOf" srcId="{7A3CFF72-77FA-451D-B021-B4AC5D31DC01}" destId="{91404354-F491-4E26-BCC9-E0ECFD6614C6}" srcOrd="0" destOrd="0" presId="urn:microsoft.com/office/officeart/2011/layout/HexagonRadial"/>
    <dgm:cxn modelId="{ACE1FF56-ED3C-4BC2-8CC8-DD7962799C9C}" srcId="{B6F2DEB2-8AD7-4F99-B0EF-686565DCDB4F}" destId="{24BDCEEC-2348-436F-BB95-14AADBD21D46}" srcOrd="3" destOrd="0" parTransId="{C63B1D37-98F0-4FE9-ADF2-3135CD98CFD1}" sibTransId="{D70145FC-7008-4077-B61C-276978AEE631}"/>
    <dgm:cxn modelId="{E9939E78-0EF9-41CE-9859-BEEA79BE6724}" type="presOf" srcId="{5C4C469F-3595-4796-AB06-65C0DCD7369F}" destId="{E654304C-4D7C-427D-A982-59958211DB72}" srcOrd="0" destOrd="0" presId="urn:microsoft.com/office/officeart/2011/layout/HexagonRadial"/>
    <dgm:cxn modelId="{5CB31AA3-D2A2-4CE9-99F2-A104C5A6E87A}" type="presOf" srcId="{C3CF9439-F912-451C-8DFE-20925301DB37}" destId="{82EC98F2-7F91-4881-8167-3E28895A2572}" srcOrd="0" destOrd="0" presId="urn:microsoft.com/office/officeart/2011/layout/HexagonRadial"/>
    <dgm:cxn modelId="{D27B79A9-3C30-4F0B-AF42-19713E8170CD}" type="presOf" srcId="{643A6976-E4F8-41E2-A2E2-79E51C4D5352}" destId="{973A9F79-14E9-48ED-AC03-A555FBE5906C}" srcOrd="0" destOrd="0" presId="urn:microsoft.com/office/officeart/2011/layout/HexagonRadial"/>
    <dgm:cxn modelId="{983F4CBB-3562-409D-AF25-525CFB02088C}" srcId="{B6F2DEB2-8AD7-4F99-B0EF-686565DCDB4F}" destId="{C3CF9439-F912-451C-8DFE-20925301DB37}" srcOrd="2" destOrd="0" parTransId="{C6B1AD67-6DEC-4C87-B11F-2781DA13C9B8}" sibTransId="{663D101C-36F3-42F5-BC35-D12D97945E57}"/>
    <dgm:cxn modelId="{92B0E0D3-5266-4165-ADB3-45042E2CFE29}" type="presOf" srcId="{0F4BF14E-DAD9-4C7B-918E-5B7E9E929EB8}" destId="{8DFDD083-6A74-4236-8DBD-1E6726E46BC1}" srcOrd="0" destOrd="0" presId="urn:microsoft.com/office/officeart/2011/layout/HexagonRadial"/>
    <dgm:cxn modelId="{D81F89E4-DDBA-40B5-BCB2-7FF2FF67F901}" srcId="{B6F2DEB2-8AD7-4F99-B0EF-686565DCDB4F}" destId="{0F4BF14E-DAD9-4C7B-918E-5B7E9E929EB8}" srcOrd="0" destOrd="0" parTransId="{916E3279-2FB8-4BC0-AB4E-F92279B4E286}" sibTransId="{CBFFB8FC-1476-4739-A485-3770934C3E48}"/>
    <dgm:cxn modelId="{044C8875-4930-45DC-BE7B-E495E1D9A1F1}" type="presParOf" srcId="{973A9F79-14E9-48ED-AC03-A555FBE5906C}" destId="{ACBB5C84-147D-4162-BD7E-5921CC7E30F9}" srcOrd="0" destOrd="0" presId="urn:microsoft.com/office/officeart/2011/layout/HexagonRadial"/>
    <dgm:cxn modelId="{7FD959BD-67B8-4694-BF98-7F6D147BB8F4}" type="presParOf" srcId="{973A9F79-14E9-48ED-AC03-A555FBE5906C}" destId="{5E3CC427-B9E8-4D6E-B552-A17A6CD38D46}" srcOrd="1" destOrd="0" presId="urn:microsoft.com/office/officeart/2011/layout/HexagonRadial"/>
    <dgm:cxn modelId="{97DC718E-A610-446B-B94C-7ACCA06F788C}" type="presParOf" srcId="{5E3CC427-B9E8-4D6E-B552-A17A6CD38D46}" destId="{28BF3783-4B3F-4C9E-A4A5-8E255491AA4B}" srcOrd="0" destOrd="0" presId="urn:microsoft.com/office/officeart/2011/layout/HexagonRadial"/>
    <dgm:cxn modelId="{67F3780A-5595-4EEC-82B3-4DBF11796EC8}" type="presParOf" srcId="{973A9F79-14E9-48ED-AC03-A555FBE5906C}" destId="{8DFDD083-6A74-4236-8DBD-1E6726E46BC1}" srcOrd="2" destOrd="0" presId="urn:microsoft.com/office/officeart/2011/layout/HexagonRadial"/>
    <dgm:cxn modelId="{492267DE-6FAF-46A4-901C-376782E8B754}" type="presParOf" srcId="{973A9F79-14E9-48ED-AC03-A555FBE5906C}" destId="{BF9DFCA2-A4DC-4F0D-850C-F5A8DD825686}" srcOrd="3" destOrd="0" presId="urn:microsoft.com/office/officeart/2011/layout/HexagonRadial"/>
    <dgm:cxn modelId="{73CAF81C-B65F-4CE2-870F-7EB0779B99FC}" type="presParOf" srcId="{BF9DFCA2-A4DC-4F0D-850C-F5A8DD825686}" destId="{A55E0F12-8923-44B7-B495-D7B79A57FA28}" srcOrd="0" destOrd="0" presId="urn:microsoft.com/office/officeart/2011/layout/HexagonRadial"/>
    <dgm:cxn modelId="{7260DD2C-6650-4C51-9481-BB5C3A91E538}" type="presParOf" srcId="{973A9F79-14E9-48ED-AC03-A555FBE5906C}" destId="{E654304C-4D7C-427D-A982-59958211DB72}" srcOrd="4" destOrd="0" presId="urn:microsoft.com/office/officeart/2011/layout/HexagonRadial"/>
    <dgm:cxn modelId="{096F78E7-1B9A-4C6A-80D3-5470AA190D0D}" type="presParOf" srcId="{973A9F79-14E9-48ED-AC03-A555FBE5906C}" destId="{0AB66DE3-031A-4946-98AC-3372268C395A}" srcOrd="5" destOrd="0" presId="urn:microsoft.com/office/officeart/2011/layout/HexagonRadial"/>
    <dgm:cxn modelId="{22A72852-D92F-4BAF-AEB6-DF30A8EEE2ED}" type="presParOf" srcId="{0AB66DE3-031A-4946-98AC-3372268C395A}" destId="{1EBA85D5-305D-49BF-B247-408FCA78CFE2}" srcOrd="0" destOrd="0" presId="urn:microsoft.com/office/officeart/2011/layout/HexagonRadial"/>
    <dgm:cxn modelId="{A42E8B5E-69D7-49D1-8C40-96774DAEE1A1}" type="presParOf" srcId="{973A9F79-14E9-48ED-AC03-A555FBE5906C}" destId="{82EC98F2-7F91-4881-8167-3E28895A2572}" srcOrd="6" destOrd="0" presId="urn:microsoft.com/office/officeart/2011/layout/HexagonRadial"/>
    <dgm:cxn modelId="{FFA2D9AF-6440-4CF7-8DEC-208CB6C4E1D9}" type="presParOf" srcId="{973A9F79-14E9-48ED-AC03-A555FBE5906C}" destId="{53A49959-54EC-46B3-91A8-2B9F23A5084A}" srcOrd="7" destOrd="0" presId="urn:microsoft.com/office/officeart/2011/layout/HexagonRadial"/>
    <dgm:cxn modelId="{BBD13DA2-088A-4DFB-BCAA-41EB963CD96C}" type="presParOf" srcId="{53A49959-54EC-46B3-91A8-2B9F23A5084A}" destId="{35FBF659-EF58-4074-9D21-A5886D68704C}" srcOrd="0" destOrd="0" presId="urn:microsoft.com/office/officeart/2011/layout/HexagonRadial"/>
    <dgm:cxn modelId="{4A71DE73-DB39-41FE-9914-B418C5287EB8}" type="presParOf" srcId="{973A9F79-14E9-48ED-AC03-A555FBE5906C}" destId="{33A4A9E9-99C2-4DE7-9177-E5177F9A6ABC}" srcOrd="8" destOrd="0" presId="urn:microsoft.com/office/officeart/2011/layout/HexagonRadial"/>
    <dgm:cxn modelId="{E9971AFE-23C0-46F7-956A-E0A7B6F5F6A4}" type="presParOf" srcId="{973A9F79-14E9-48ED-AC03-A555FBE5906C}" destId="{E59F0F43-7BB1-4BDB-B153-EEB33C059EC0}" srcOrd="9" destOrd="0" presId="urn:microsoft.com/office/officeart/2011/layout/HexagonRadial"/>
    <dgm:cxn modelId="{29DD2CFD-AF3C-4C7D-BC13-48BD818D3865}" type="presParOf" srcId="{E59F0F43-7BB1-4BDB-B153-EEB33C059EC0}" destId="{EA00490F-BBAA-4DFB-9F8B-F3F4E61844DA}" srcOrd="0" destOrd="0" presId="urn:microsoft.com/office/officeart/2011/layout/HexagonRadial"/>
    <dgm:cxn modelId="{4E79697E-959E-4F36-9A45-F1AF5CAA6425}" type="presParOf" srcId="{973A9F79-14E9-48ED-AC03-A555FBE5906C}" destId="{91404354-F491-4E26-BCC9-E0ECFD6614C6}" srcOrd="10" destOrd="0" presId="urn:microsoft.com/office/officeart/2011/layout/HexagonRadial"/>
    <dgm:cxn modelId="{F85D6D16-A8A6-405F-9C8D-A23EDF1B9CA8}" type="presParOf" srcId="{973A9F79-14E9-48ED-AC03-A555FBE5906C}" destId="{F7050E3E-BF69-4F11-9E94-22D02C845CD3}" srcOrd="11" destOrd="0" presId="urn:microsoft.com/office/officeart/2011/layout/HexagonRadial"/>
    <dgm:cxn modelId="{BA2850D6-C9D8-44AA-A52D-89673BBCF974}" type="presParOf" srcId="{F7050E3E-BF69-4F11-9E94-22D02C845CD3}" destId="{2C3EB718-D14A-484A-BCBC-DEFB475A826F}" srcOrd="0" destOrd="0" presId="urn:microsoft.com/office/officeart/2011/layout/HexagonRadial"/>
    <dgm:cxn modelId="{3BB99AA2-452F-45CB-9526-7E6E7A4BBBE7}" type="presParOf" srcId="{973A9F79-14E9-48ED-AC03-A555FBE5906C}" destId="{E9F52F6B-BEB9-48C5-BDF2-362507BB74C9}" srcOrd="12" destOrd="0" presId="urn:microsoft.com/office/officeart/2011/layout/HexagonRadial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DEBFBC0-E1BC-4239-BC0C-BD536055A17F}" type="doc">
      <dgm:prSet loTypeId="urn:microsoft.com/office/officeart/2005/8/layout/vList5" loCatId="list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CF5662BE-5831-4E00-9DB6-4DE5F451A10E}">
      <dgm:prSet phldrT="[Text]"/>
      <dgm:spPr/>
      <dgm:t>
        <a:bodyPr/>
        <a:lstStyle/>
        <a:p>
          <a:r>
            <a:rPr lang="en-US" dirty="0"/>
            <a:t>Interruption</a:t>
          </a:r>
        </a:p>
      </dgm:t>
    </dgm:pt>
    <dgm:pt modelId="{46C645C9-970D-4A99-93CF-0398922AD8E3}" type="parTrans" cxnId="{3E7DB782-4B4D-4895-B069-ADC7BAFEDD80}">
      <dgm:prSet/>
      <dgm:spPr/>
      <dgm:t>
        <a:bodyPr/>
        <a:lstStyle/>
        <a:p>
          <a:endParaRPr lang="en-US"/>
        </a:p>
      </dgm:t>
    </dgm:pt>
    <dgm:pt modelId="{025D5086-D7B4-46BA-BF23-CACB6A471CE6}" type="sibTrans" cxnId="{3E7DB782-4B4D-4895-B069-ADC7BAFEDD80}">
      <dgm:prSet/>
      <dgm:spPr/>
      <dgm:t>
        <a:bodyPr/>
        <a:lstStyle/>
        <a:p>
          <a:endParaRPr lang="en-US"/>
        </a:p>
      </dgm:t>
    </dgm:pt>
    <dgm:pt modelId="{327272B2-1651-45D1-9B68-1723005E7B7D}">
      <dgm:prSet phldrT="[Text]"/>
      <dgm:spPr/>
      <dgm:t>
        <a:bodyPr/>
        <a:lstStyle/>
        <a:p>
          <a:r>
            <a:rPr lang="en-US" dirty="0"/>
            <a:t>Time off – PhD clock stops temporarily</a:t>
          </a:r>
        </a:p>
      </dgm:t>
    </dgm:pt>
    <dgm:pt modelId="{83E5E7DE-7EE3-4F69-95C4-F707E54F40CE}" type="parTrans" cxnId="{D9FDA629-A75E-4B24-94B5-92E4099A31F8}">
      <dgm:prSet/>
      <dgm:spPr/>
      <dgm:t>
        <a:bodyPr/>
        <a:lstStyle/>
        <a:p>
          <a:endParaRPr lang="en-US"/>
        </a:p>
      </dgm:t>
    </dgm:pt>
    <dgm:pt modelId="{0A7F4356-4AC9-4A2A-9846-89451174B6BD}" type="sibTrans" cxnId="{D9FDA629-A75E-4B24-94B5-92E4099A31F8}">
      <dgm:prSet/>
      <dgm:spPr/>
      <dgm:t>
        <a:bodyPr/>
        <a:lstStyle/>
        <a:p>
          <a:endParaRPr lang="en-US"/>
        </a:p>
      </dgm:t>
    </dgm:pt>
    <dgm:pt modelId="{54C7E862-10BB-4D8A-B977-B3AC82E75E95}">
      <dgm:prSet phldrT="[Text]"/>
      <dgm:spPr/>
      <dgm:t>
        <a:bodyPr/>
        <a:lstStyle/>
        <a:p>
          <a:r>
            <a:rPr lang="en-US" dirty="0"/>
            <a:t>Extension</a:t>
          </a:r>
        </a:p>
      </dgm:t>
    </dgm:pt>
    <dgm:pt modelId="{317D2BF9-57CB-48A1-98F6-C9CE4689EDCC}" type="parTrans" cxnId="{5EA5702C-2333-4D91-BDCE-6E6BD486A22D}">
      <dgm:prSet/>
      <dgm:spPr/>
      <dgm:t>
        <a:bodyPr/>
        <a:lstStyle/>
        <a:p>
          <a:endParaRPr lang="en-US"/>
        </a:p>
      </dgm:t>
    </dgm:pt>
    <dgm:pt modelId="{CF209C82-5E2B-459E-A42C-0B6B20BED787}" type="sibTrans" cxnId="{5EA5702C-2333-4D91-BDCE-6E6BD486A22D}">
      <dgm:prSet/>
      <dgm:spPr/>
      <dgm:t>
        <a:bodyPr/>
        <a:lstStyle/>
        <a:p>
          <a:endParaRPr lang="en-US"/>
        </a:p>
      </dgm:t>
    </dgm:pt>
    <dgm:pt modelId="{0B2EE11C-713F-44DD-A441-89C8ED8783C3}">
      <dgm:prSet phldrT="[Text]"/>
      <dgm:spPr/>
      <dgm:t>
        <a:bodyPr/>
        <a:lstStyle/>
        <a:p>
          <a:r>
            <a:rPr lang="en-US" dirty="0"/>
            <a:t>Extra time granted in year 4 – To compensate time you have lost</a:t>
          </a:r>
        </a:p>
      </dgm:t>
    </dgm:pt>
    <dgm:pt modelId="{D4DD544E-C677-4378-9B5E-0F04013273ED}" type="parTrans" cxnId="{30BBDCCA-1D35-4B94-80BE-196EFBE9786E}">
      <dgm:prSet/>
      <dgm:spPr/>
      <dgm:t>
        <a:bodyPr/>
        <a:lstStyle/>
        <a:p>
          <a:endParaRPr lang="en-US"/>
        </a:p>
      </dgm:t>
    </dgm:pt>
    <dgm:pt modelId="{88DAFBF1-6B9F-4855-B3E9-78206DD3B7CD}" type="sibTrans" cxnId="{30BBDCCA-1D35-4B94-80BE-196EFBE9786E}">
      <dgm:prSet/>
      <dgm:spPr/>
      <dgm:t>
        <a:bodyPr/>
        <a:lstStyle/>
        <a:p>
          <a:endParaRPr lang="en-US"/>
        </a:p>
      </dgm:t>
    </dgm:pt>
    <dgm:pt modelId="{8E2D0BB5-B328-493B-A8B3-2192B6D944AE}">
      <dgm:prSet phldrT="[Text]"/>
      <dgm:spPr/>
      <dgm:t>
        <a:bodyPr/>
        <a:lstStyle/>
        <a:p>
          <a:r>
            <a:rPr lang="en-US" dirty="0"/>
            <a:t>Stipend stops too except for maternity/paternity and sick leave </a:t>
          </a:r>
          <a:r>
            <a:rPr lang="en-US" b="1" dirty="0">
              <a:solidFill>
                <a:schemeClr val="accent2">
                  <a:lumMod val="75000"/>
                </a:schemeClr>
              </a:solidFill>
            </a:rPr>
            <a:t>(NERC paid sick leave entitlement is 3 months every 12-month period – check UoE sick leave policy)</a:t>
          </a:r>
        </a:p>
      </dgm:t>
    </dgm:pt>
    <dgm:pt modelId="{2995BC34-8C71-4DCF-8BDD-77326F36C6EE}" type="parTrans" cxnId="{EE24064C-D64D-41A9-B9C8-16BDD7D7DC71}">
      <dgm:prSet/>
      <dgm:spPr/>
      <dgm:t>
        <a:bodyPr/>
        <a:lstStyle/>
        <a:p>
          <a:endParaRPr lang="en-US"/>
        </a:p>
      </dgm:t>
    </dgm:pt>
    <dgm:pt modelId="{1BE7F4E5-84F6-4FA3-849B-1CCC4CC6DE83}" type="sibTrans" cxnId="{EE24064C-D64D-41A9-B9C8-16BDD7D7DC71}">
      <dgm:prSet/>
      <dgm:spPr/>
      <dgm:t>
        <a:bodyPr/>
        <a:lstStyle/>
        <a:p>
          <a:endParaRPr lang="en-US"/>
        </a:p>
      </dgm:t>
    </dgm:pt>
    <dgm:pt modelId="{C7D5BD7A-E553-470F-BD4E-894FF9D50AD8}">
      <dgm:prSet phldrT="[Text]"/>
      <dgm:spPr/>
      <dgm:t>
        <a:bodyPr/>
        <a:lstStyle/>
        <a:p>
          <a:r>
            <a:rPr lang="en-US" dirty="0"/>
            <a:t>Maximum end date and funding end date are both deferred accordingly</a:t>
          </a:r>
        </a:p>
      </dgm:t>
    </dgm:pt>
    <dgm:pt modelId="{238DAA34-7509-4776-A5BC-6CA10C75BCCF}" type="parTrans" cxnId="{57B34EB3-DB33-4AE7-AC8B-A80D7445BC3A}">
      <dgm:prSet/>
      <dgm:spPr/>
      <dgm:t>
        <a:bodyPr/>
        <a:lstStyle/>
        <a:p>
          <a:endParaRPr lang="en-US"/>
        </a:p>
      </dgm:t>
    </dgm:pt>
    <dgm:pt modelId="{4555FE77-244A-4905-BD5D-A77D6B63F957}" type="sibTrans" cxnId="{57B34EB3-DB33-4AE7-AC8B-A80D7445BC3A}">
      <dgm:prSet/>
      <dgm:spPr/>
      <dgm:t>
        <a:bodyPr/>
        <a:lstStyle/>
        <a:p>
          <a:endParaRPr lang="en-US"/>
        </a:p>
      </dgm:t>
    </dgm:pt>
    <dgm:pt modelId="{7F3A16CA-C175-4CBE-83CD-A4A02E0C854C}">
      <dgm:prSet phldrT="[Text]"/>
      <dgm:spPr/>
      <dgm:t>
        <a:bodyPr/>
        <a:lstStyle/>
        <a:p>
          <a:r>
            <a:rPr lang="en-US" dirty="0"/>
            <a:t>Stipend will NOT normally extend – Funding end date will NOT be deferred.</a:t>
          </a:r>
        </a:p>
      </dgm:t>
    </dgm:pt>
    <dgm:pt modelId="{63B96000-6989-4059-A303-A72EBC9BCD8E}" type="parTrans" cxnId="{4B44C17D-D118-4728-AAAE-A52E94E21628}">
      <dgm:prSet/>
      <dgm:spPr/>
      <dgm:t>
        <a:bodyPr/>
        <a:lstStyle/>
        <a:p>
          <a:endParaRPr lang="en-US"/>
        </a:p>
      </dgm:t>
    </dgm:pt>
    <dgm:pt modelId="{46F569AF-5E94-4212-BD0D-275FC30BEA13}" type="sibTrans" cxnId="{4B44C17D-D118-4728-AAAE-A52E94E21628}">
      <dgm:prSet/>
      <dgm:spPr/>
      <dgm:t>
        <a:bodyPr/>
        <a:lstStyle/>
        <a:p>
          <a:endParaRPr lang="en-US"/>
        </a:p>
      </dgm:t>
    </dgm:pt>
    <dgm:pt modelId="{B9FFFF4D-6244-4933-9B2C-BB3CE0E120FA}">
      <dgm:prSet phldrT="[Text]"/>
      <dgm:spPr/>
      <dgm:t>
        <a:bodyPr/>
        <a:lstStyle/>
        <a:p>
          <a:r>
            <a:rPr lang="en-US" dirty="0"/>
            <a:t>Maximum end date is deferred accordingly</a:t>
          </a:r>
        </a:p>
      </dgm:t>
    </dgm:pt>
    <dgm:pt modelId="{592737F1-2E52-41D9-9958-0DD1A4C5ED67}" type="parTrans" cxnId="{F02A8355-8D11-49FA-BF1D-DDA58439A93D}">
      <dgm:prSet/>
      <dgm:spPr/>
      <dgm:t>
        <a:bodyPr/>
        <a:lstStyle/>
        <a:p>
          <a:endParaRPr lang="en-US"/>
        </a:p>
      </dgm:t>
    </dgm:pt>
    <dgm:pt modelId="{97F448EA-E301-4071-B4BD-91C8B373CFA2}" type="sibTrans" cxnId="{F02A8355-8D11-49FA-BF1D-DDA58439A93D}">
      <dgm:prSet/>
      <dgm:spPr/>
      <dgm:t>
        <a:bodyPr/>
        <a:lstStyle/>
        <a:p>
          <a:endParaRPr lang="en-US"/>
        </a:p>
      </dgm:t>
    </dgm:pt>
    <dgm:pt modelId="{EB176725-E38D-4219-BAB3-16A48E5E6202}" type="pres">
      <dgm:prSet presAssocID="{DDEBFBC0-E1BC-4239-BC0C-BD536055A17F}" presName="Name0" presStyleCnt="0">
        <dgm:presLayoutVars>
          <dgm:dir/>
          <dgm:animLvl val="lvl"/>
          <dgm:resizeHandles val="exact"/>
        </dgm:presLayoutVars>
      </dgm:prSet>
      <dgm:spPr/>
    </dgm:pt>
    <dgm:pt modelId="{DB6A1031-AF24-4DC8-AE83-3393987F5688}" type="pres">
      <dgm:prSet presAssocID="{CF5662BE-5831-4E00-9DB6-4DE5F451A10E}" presName="linNode" presStyleCnt="0"/>
      <dgm:spPr/>
    </dgm:pt>
    <dgm:pt modelId="{81B44D4B-96B4-46C7-91FA-FF139C9EAAB0}" type="pres">
      <dgm:prSet presAssocID="{CF5662BE-5831-4E00-9DB6-4DE5F451A10E}" presName="parentText" presStyleLbl="node1" presStyleIdx="0" presStyleCnt="2" custScaleX="57718" custScaleY="382594">
        <dgm:presLayoutVars>
          <dgm:chMax val="1"/>
          <dgm:bulletEnabled val="1"/>
        </dgm:presLayoutVars>
      </dgm:prSet>
      <dgm:spPr/>
    </dgm:pt>
    <dgm:pt modelId="{3E49D59F-A607-4AA0-8E60-F1D568EC9F1F}" type="pres">
      <dgm:prSet presAssocID="{CF5662BE-5831-4E00-9DB6-4DE5F451A10E}" presName="descendantText" presStyleLbl="alignAccFollowNode1" presStyleIdx="0" presStyleCnt="2" custScaleY="393938">
        <dgm:presLayoutVars>
          <dgm:bulletEnabled val="1"/>
        </dgm:presLayoutVars>
      </dgm:prSet>
      <dgm:spPr/>
    </dgm:pt>
    <dgm:pt modelId="{E96528E4-3CDB-4898-9BFE-F69FDCD2821E}" type="pres">
      <dgm:prSet presAssocID="{025D5086-D7B4-46BA-BF23-CACB6A471CE6}" presName="sp" presStyleCnt="0"/>
      <dgm:spPr/>
    </dgm:pt>
    <dgm:pt modelId="{670ADDDD-E52E-4269-B865-FEA8CC8607C8}" type="pres">
      <dgm:prSet presAssocID="{54C7E862-10BB-4D8A-B977-B3AC82E75E95}" presName="linNode" presStyleCnt="0"/>
      <dgm:spPr/>
    </dgm:pt>
    <dgm:pt modelId="{36946637-2CF1-411D-9E32-CF2F917F6649}" type="pres">
      <dgm:prSet presAssocID="{54C7E862-10BB-4D8A-B977-B3AC82E75E95}" presName="parentText" presStyleLbl="node1" presStyleIdx="1" presStyleCnt="2" custScaleX="57329" custScaleY="362137">
        <dgm:presLayoutVars>
          <dgm:chMax val="1"/>
          <dgm:bulletEnabled val="1"/>
        </dgm:presLayoutVars>
      </dgm:prSet>
      <dgm:spPr/>
    </dgm:pt>
    <dgm:pt modelId="{4F074936-4EF6-49A1-8292-82F8539F9380}" type="pres">
      <dgm:prSet presAssocID="{54C7E862-10BB-4D8A-B977-B3AC82E75E95}" presName="descendantText" presStyleLbl="alignAccFollowNode1" presStyleIdx="1" presStyleCnt="2" custScaleY="375803" custLinFactNeighborX="0" custLinFactNeighborY="-1772">
        <dgm:presLayoutVars>
          <dgm:bulletEnabled val="1"/>
        </dgm:presLayoutVars>
      </dgm:prSet>
      <dgm:spPr/>
    </dgm:pt>
  </dgm:ptLst>
  <dgm:cxnLst>
    <dgm:cxn modelId="{81A0C114-6775-41E5-B92E-D03BA910451A}" type="presOf" srcId="{8E2D0BB5-B328-493B-A8B3-2192B6D944AE}" destId="{3E49D59F-A607-4AA0-8E60-F1D568EC9F1F}" srcOrd="0" destOrd="1" presId="urn:microsoft.com/office/officeart/2005/8/layout/vList5"/>
    <dgm:cxn modelId="{1B440E1D-C3DA-4DC5-9A3F-2CABC24936FB}" type="presOf" srcId="{C7D5BD7A-E553-470F-BD4E-894FF9D50AD8}" destId="{3E49D59F-A607-4AA0-8E60-F1D568EC9F1F}" srcOrd="0" destOrd="2" presId="urn:microsoft.com/office/officeart/2005/8/layout/vList5"/>
    <dgm:cxn modelId="{D9FDA629-A75E-4B24-94B5-92E4099A31F8}" srcId="{CF5662BE-5831-4E00-9DB6-4DE5F451A10E}" destId="{327272B2-1651-45D1-9B68-1723005E7B7D}" srcOrd="0" destOrd="0" parTransId="{83E5E7DE-7EE3-4F69-95C4-F707E54F40CE}" sibTransId="{0A7F4356-4AC9-4A2A-9846-89451174B6BD}"/>
    <dgm:cxn modelId="{698F142A-6424-46CA-A1D5-C85AB5D478B4}" type="presOf" srcId="{CF5662BE-5831-4E00-9DB6-4DE5F451A10E}" destId="{81B44D4B-96B4-46C7-91FA-FF139C9EAAB0}" srcOrd="0" destOrd="0" presId="urn:microsoft.com/office/officeart/2005/8/layout/vList5"/>
    <dgm:cxn modelId="{5EA5702C-2333-4D91-BDCE-6E6BD486A22D}" srcId="{DDEBFBC0-E1BC-4239-BC0C-BD536055A17F}" destId="{54C7E862-10BB-4D8A-B977-B3AC82E75E95}" srcOrd="1" destOrd="0" parTransId="{317D2BF9-57CB-48A1-98F6-C9CE4689EDCC}" sibTransId="{CF209C82-5E2B-459E-A42C-0B6B20BED787}"/>
    <dgm:cxn modelId="{4EC3A15F-4C22-4F26-BF7C-435160EC338B}" type="presOf" srcId="{0B2EE11C-713F-44DD-A441-89C8ED8783C3}" destId="{4F074936-4EF6-49A1-8292-82F8539F9380}" srcOrd="0" destOrd="0" presId="urn:microsoft.com/office/officeart/2005/8/layout/vList5"/>
    <dgm:cxn modelId="{39F64464-997B-4FD6-876A-AAD88AE3F688}" type="presOf" srcId="{54C7E862-10BB-4D8A-B977-B3AC82E75E95}" destId="{36946637-2CF1-411D-9E32-CF2F917F6649}" srcOrd="0" destOrd="0" presId="urn:microsoft.com/office/officeart/2005/8/layout/vList5"/>
    <dgm:cxn modelId="{DD134C49-2A85-408F-A14C-0AB7D984D586}" type="presOf" srcId="{7F3A16CA-C175-4CBE-83CD-A4A02E0C854C}" destId="{4F074936-4EF6-49A1-8292-82F8539F9380}" srcOrd="0" destOrd="1" presId="urn:microsoft.com/office/officeart/2005/8/layout/vList5"/>
    <dgm:cxn modelId="{EE24064C-D64D-41A9-B9C8-16BDD7D7DC71}" srcId="{CF5662BE-5831-4E00-9DB6-4DE5F451A10E}" destId="{8E2D0BB5-B328-493B-A8B3-2192B6D944AE}" srcOrd="1" destOrd="0" parTransId="{2995BC34-8C71-4DCF-8BDD-77326F36C6EE}" sibTransId="{1BE7F4E5-84F6-4FA3-849B-1CCC4CC6DE83}"/>
    <dgm:cxn modelId="{649F554D-B48A-4508-9954-0C22105DDFFC}" type="presOf" srcId="{327272B2-1651-45D1-9B68-1723005E7B7D}" destId="{3E49D59F-A607-4AA0-8E60-F1D568EC9F1F}" srcOrd="0" destOrd="0" presId="urn:microsoft.com/office/officeart/2005/8/layout/vList5"/>
    <dgm:cxn modelId="{F02A8355-8D11-49FA-BF1D-DDA58439A93D}" srcId="{54C7E862-10BB-4D8A-B977-B3AC82E75E95}" destId="{B9FFFF4D-6244-4933-9B2C-BB3CE0E120FA}" srcOrd="2" destOrd="0" parTransId="{592737F1-2E52-41D9-9958-0DD1A4C5ED67}" sibTransId="{97F448EA-E301-4071-B4BD-91C8B373CFA2}"/>
    <dgm:cxn modelId="{4B44C17D-D118-4728-AAAE-A52E94E21628}" srcId="{54C7E862-10BB-4D8A-B977-B3AC82E75E95}" destId="{7F3A16CA-C175-4CBE-83CD-A4A02E0C854C}" srcOrd="1" destOrd="0" parTransId="{63B96000-6989-4059-A303-A72EBC9BCD8E}" sibTransId="{46F569AF-5E94-4212-BD0D-275FC30BEA13}"/>
    <dgm:cxn modelId="{3E7DB782-4B4D-4895-B069-ADC7BAFEDD80}" srcId="{DDEBFBC0-E1BC-4239-BC0C-BD536055A17F}" destId="{CF5662BE-5831-4E00-9DB6-4DE5F451A10E}" srcOrd="0" destOrd="0" parTransId="{46C645C9-970D-4A99-93CF-0398922AD8E3}" sibTransId="{025D5086-D7B4-46BA-BF23-CACB6A471CE6}"/>
    <dgm:cxn modelId="{57B34EB3-DB33-4AE7-AC8B-A80D7445BC3A}" srcId="{CF5662BE-5831-4E00-9DB6-4DE5F451A10E}" destId="{C7D5BD7A-E553-470F-BD4E-894FF9D50AD8}" srcOrd="2" destOrd="0" parTransId="{238DAA34-7509-4776-A5BC-6CA10C75BCCF}" sibTransId="{4555FE77-244A-4905-BD5D-A77D6B63F957}"/>
    <dgm:cxn modelId="{5974C9BC-F1F7-4539-9E05-DEA5D478E85D}" type="presOf" srcId="{B9FFFF4D-6244-4933-9B2C-BB3CE0E120FA}" destId="{4F074936-4EF6-49A1-8292-82F8539F9380}" srcOrd="0" destOrd="2" presId="urn:microsoft.com/office/officeart/2005/8/layout/vList5"/>
    <dgm:cxn modelId="{30BBDCCA-1D35-4B94-80BE-196EFBE9786E}" srcId="{54C7E862-10BB-4D8A-B977-B3AC82E75E95}" destId="{0B2EE11C-713F-44DD-A441-89C8ED8783C3}" srcOrd="0" destOrd="0" parTransId="{D4DD544E-C677-4378-9B5E-0F04013273ED}" sibTransId="{88DAFBF1-6B9F-4855-B3E9-78206DD3B7CD}"/>
    <dgm:cxn modelId="{C5B88BDA-12DC-415B-8EA0-1726B798EC65}" type="presOf" srcId="{DDEBFBC0-E1BC-4239-BC0C-BD536055A17F}" destId="{EB176725-E38D-4219-BAB3-16A48E5E6202}" srcOrd="0" destOrd="0" presId="urn:microsoft.com/office/officeart/2005/8/layout/vList5"/>
    <dgm:cxn modelId="{158449D7-2576-42DB-B57F-47E45614168A}" type="presParOf" srcId="{EB176725-E38D-4219-BAB3-16A48E5E6202}" destId="{DB6A1031-AF24-4DC8-AE83-3393987F5688}" srcOrd="0" destOrd="0" presId="urn:microsoft.com/office/officeart/2005/8/layout/vList5"/>
    <dgm:cxn modelId="{73D9F1CC-9A13-4AF0-8CBE-B724E52CB5C0}" type="presParOf" srcId="{DB6A1031-AF24-4DC8-AE83-3393987F5688}" destId="{81B44D4B-96B4-46C7-91FA-FF139C9EAAB0}" srcOrd="0" destOrd="0" presId="urn:microsoft.com/office/officeart/2005/8/layout/vList5"/>
    <dgm:cxn modelId="{5F4D0E0D-33B5-468B-9868-2722489BD206}" type="presParOf" srcId="{DB6A1031-AF24-4DC8-AE83-3393987F5688}" destId="{3E49D59F-A607-4AA0-8E60-F1D568EC9F1F}" srcOrd="1" destOrd="0" presId="urn:microsoft.com/office/officeart/2005/8/layout/vList5"/>
    <dgm:cxn modelId="{B3A90356-A20D-4A1E-9B54-4AC1B0E152AF}" type="presParOf" srcId="{EB176725-E38D-4219-BAB3-16A48E5E6202}" destId="{E96528E4-3CDB-4898-9BFE-F69FDCD2821E}" srcOrd="1" destOrd="0" presId="urn:microsoft.com/office/officeart/2005/8/layout/vList5"/>
    <dgm:cxn modelId="{DAD2B069-10DF-4150-869B-FBBA6F7A2866}" type="presParOf" srcId="{EB176725-E38D-4219-BAB3-16A48E5E6202}" destId="{670ADDDD-E52E-4269-B865-FEA8CC8607C8}" srcOrd="2" destOrd="0" presId="urn:microsoft.com/office/officeart/2005/8/layout/vList5"/>
    <dgm:cxn modelId="{F55BD0D3-BE0F-407A-9382-4108A218F5C5}" type="presParOf" srcId="{670ADDDD-E52E-4269-B865-FEA8CC8607C8}" destId="{36946637-2CF1-411D-9E32-CF2F917F6649}" srcOrd="0" destOrd="0" presId="urn:microsoft.com/office/officeart/2005/8/layout/vList5"/>
    <dgm:cxn modelId="{39FAD306-DFAD-4264-8E74-73F30F2C5AEC}" type="presParOf" srcId="{670ADDDD-E52E-4269-B865-FEA8CC8607C8}" destId="{4F074936-4EF6-49A1-8292-82F8539F9380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1CAE29E-D8F6-40B8-9287-C32D8801C92C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</dgm:pt>
    <dgm:pt modelId="{293E9CCE-5853-44A6-9869-BFF69612F92F}">
      <dgm:prSet phldrT="[Text]" custT="1"/>
      <dgm:spPr>
        <a:solidFill>
          <a:srgbClr val="FF9900"/>
        </a:solidFill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  <dgm:t>
        <a:bodyPr/>
        <a:lstStyle/>
        <a:p>
          <a:r>
            <a:rPr lang="en-US" sz="2800" dirty="0"/>
            <a:t>42 months</a:t>
          </a:r>
        </a:p>
      </dgm:t>
    </dgm:pt>
    <dgm:pt modelId="{66A1D8E8-E0F9-418A-B6CA-602491394691}" type="parTrans" cxnId="{A0445965-0FF7-47CA-8B68-5A73C4DE6EE5}">
      <dgm:prSet/>
      <dgm:spPr/>
      <dgm:t>
        <a:bodyPr/>
        <a:lstStyle/>
        <a:p>
          <a:endParaRPr lang="en-US"/>
        </a:p>
      </dgm:t>
    </dgm:pt>
    <dgm:pt modelId="{11676783-050F-41B9-ACCB-6B7F687A773C}" type="sibTrans" cxnId="{A0445965-0FF7-47CA-8B68-5A73C4DE6EE5}">
      <dgm:prSet/>
      <dgm:spPr/>
      <dgm:t>
        <a:bodyPr/>
        <a:lstStyle/>
        <a:p>
          <a:endParaRPr lang="en-US"/>
        </a:p>
      </dgm:t>
    </dgm:pt>
    <dgm:pt modelId="{FAB591DE-A107-4B54-8C59-DF2A3CC2ABC8}">
      <dgm:prSet phldrT="[Text]" custT="1"/>
      <dgm:spPr>
        <a:solidFill>
          <a:schemeClr val="accent2">
            <a:lumMod val="60000"/>
            <a:lumOff val="40000"/>
          </a:schemeClr>
        </a:solidFill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  <dgm:t>
        <a:bodyPr/>
        <a:lstStyle/>
        <a:p>
          <a:r>
            <a:rPr lang="en-US" sz="2800" dirty="0"/>
            <a:t>3 months [PIP]</a:t>
          </a:r>
        </a:p>
      </dgm:t>
    </dgm:pt>
    <dgm:pt modelId="{0F28FBAC-ABEE-4DA9-84ED-7FEA5DA401BB}" type="parTrans" cxnId="{69FB1991-6DD3-4E0B-B93D-CA337F350634}">
      <dgm:prSet/>
      <dgm:spPr/>
      <dgm:t>
        <a:bodyPr/>
        <a:lstStyle/>
        <a:p>
          <a:endParaRPr lang="en-US"/>
        </a:p>
      </dgm:t>
    </dgm:pt>
    <dgm:pt modelId="{0F666516-61DF-4AE8-92EF-CE350AE5FB68}" type="sibTrans" cxnId="{69FB1991-6DD3-4E0B-B93D-CA337F350634}">
      <dgm:prSet/>
      <dgm:spPr/>
      <dgm:t>
        <a:bodyPr/>
        <a:lstStyle/>
        <a:p>
          <a:endParaRPr lang="en-US"/>
        </a:p>
      </dgm:t>
    </dgm:pt>
    <dgm:pt modelId="{51F5DE3E-2355-4133-9EED-A6E9561A2891}">
      <dgm:prSet phldrT="[Text]" custT="1"/>
      <dgm:spPr>
        <a:solidFill>
          <a:srgbClr val="FFCCCC"/>
        </a:solidFill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  <dgm:t>
        <a:bodyPr/>
        <a:lstStyle/>
        <a:p>
          <a:r>
            <a:rPr lang="en-US" sz="2800" dirty="0"/>
            <a:t>2 months [PDS]</a:t>
          </a:r>
        </a:p>
      </dgm:t>
    </dgm:pt>
    <dgm:pt modelId="{892CD4D9-31D1-4759-952C-E0048CACCDFE}" type="parTrans" cxnId="{65401344-B8A1-42B5-8395-CC6C16C5BF1E}">
      <dgm:prSet/>
      <dgm:spPr/>
      <dgm:t>
        <a:bodyPr/>
        <a:lstStyle/>
        <a:p>
          <a:endParaRPr lang="en-US"/>
        </a:p>
      </dgm:t>
    </dgm:pt>
    <dgm:pt modelId="{5C89FA0F-EE73-4D4F-B946-0C9D28B9FF02}" type="sibTrans" cxnId="{65401344-B8A1-42B5-8395-CC6C16C5BF1E}">
      <dgm:prSet/>
      <dgm:spPr/>
      <dgm:t>
        <a:bodyPr/>
        <a:lstStyle/>
        <a:p>
          <a:endParaRPr lang="en-US"/>
        </a:p>
      </dgm:t>
    </dgm:pt>
    <dgm:pt modelId="{E0DC6E71-1E72-4995-A2EC-ACA55362A88A}" type="pres">
      <dgm:prSet presAssocID="{C1CAE29E-D8F6-40B8-9287-C32D8801C92C}" presName="CompostProcess" presStyleCnt="0">
        <dgm:presLayoutVars>
          <dgm:dir/>
          <dgm:resizeHandles val="exact"/>
        </dgm:presLayoutVars>
      </dgm:prSet>
      <dgm:spPr/>
    </dgm:pt>
    <dgm:pt modelId="{9A2006E8-E45A-4FCA-B390-FFF5A3F27988}" type="pres">
      <dgm:prSet presAssocID="{C1CAE29E-D8F6-40B8-9287-C32D8801C92C}" presName="arrow" presStyleLbl="bgShp" presStyleIdx="0" presStyleCnt="1" custScaleX="117647" custLinFactNeighborX="-1699" custLinFactNeighborY="-11052"/>
      <dgm:spPr/>
    </dgm:pt>
    <dgm:pt modelId="{41A90A4B-FFFC-4D43-B432-515EDC12D479}" type="pres">
      <dgm:prSet presAssocID="{C1CAE29E-D8F6-40B8-9287-C32D8801C92C}" presName="linearProcess" presStyleCnt="0"/>
      <dgm:spPr/>
    </dgm:pt>
    <dgm:pt modelId="{97FD4F4C-EB30-4D76-8BB4-604C464307E6}" type="pres">
      <dgm:prSet presAssocID="{293E9CCE-5853-44A6-9869-BFF69612F92F}" presName="textNode" presStyleLbl="node1" presStyleIdx="0" presStyleCnt="3" custScaleX="92512" custLinFactNeighborX="-74613">
        <dgm:presLayoutVars>
          <dgm:bulletEnabled val="1"/>
        </dgm:presLayoutVars>
      </dgm:prSet>
      <dgm:spPr/>
    </dgm:pt>
    <dgm:pt modelId="{135F8352-9458-4535-B2C8-AC17C9DF1730}" type="pres">
      <dgm:prSet presAssocID="{11676783-050F-41B9-ACCB-6B7F687A773C}" presName="sibTrans" presStyleCnt="0"/>
      <dgm:spPr/>
    </dgm:pt>
    <dgm:pt modelId="{F1B5ADEC-D7FD-4FA8-A6FD-00094D3B63FB}" type="pres">
      <dgm:prSet presAssocID="{FAB591DE-A107-4B54-8C59-DF2A3CC2ABC8}" presName="textNode" presStyleLbl="node1" presStyleIdx="1" presStyleCnt="3" custScaleX="88623" custLinFactX="-1257" custLinFactNeighborX="-100000" custLinFactNeighborY="-1357">
        <dgm:presLayoutVars>
          <dgm:bulletEnabled val="1"/>
        </dgm:presLayoutVars>
      </dgm:prSet>
      <dgm:spPr/>
    </dgm:pt>
    <dgm:pt modelId="{954BA962-9D89-4644-8BB9-81054C05A5CE}" type="pres">
      <dgm:prSet presAssocID="{0F666516-61DF-4AE8-92EF-CE350AE5FB68}" presName="sibTrans" presStyleCnt="0"/>
      <dgm:spPr/>
    </dgm:pt>
    <dgm:pt modelId="{B38B916E-B500-47AD-B4C9-D782E494181B}" type="pres">
      <dgm:prSet presAssocID="{51F5DE3E-2355-4133-9EED-A6E9561A2891}" presName="textNode" presStyleLbl="node1" presStyleIdx="2" presStyleCnt="3" custScaleX="84367" custLinFactX="-11425" custLinFactNeighborX="-100000" custLinFactNeighborY="-1356">
        <dgm:presLayoutVars>
          <dgm:bulletEnabled val="1"/>
        </dgm:presLayoutVars>
      </dgm:prSet>
      <dgm:spPr/>
    </dgm:pt>
  </dgm:ptLst>
  <dgm:cxnLst>
    <dgm:cxn modelId="{E6D7A663-8823-44FE-B910-75AC021F26EC}" type="presOf" srcId="{FAB591DE-A107-4B54-8C59-DF2A3CC2ABC8}" destId="{F1B5ADEC-D7FD-4FA8-A6FD-00094D3B63FB}" srcOrd="0" destOrd="0" presId="urn:microsoft.com/office/officeart/2005/8/layout/hProcess9"/>
    <dgm:cxn modelId="{65401344-B8A1-42B5-8395-CC6C16C5BF1E}" srcId="{C1CAE29E-D8F6-40B8-9287-C32D8801C92C}" destId="{51F5DE3E-2355-4133-9EED-A6E9561A2891}" srcOrd="2" destOrd="0" parTransId="{892CD4D9-31D1-4759-952C-E0048CACCDFE}" sibTransId="{5C89FA0F-EE73-4D4F-B946-0C9D28B9FF02}"/>
    <dgm:cxn modelId="{A0445965-0FF7-47CA-8B68-5A73C4DE6EE5}" srcId="{C1CAE29E-D8F6-40B8-9287-C32D8801C92C}" destId="{293E9CCE-5853-44A6-9869-BFF69612F92F}" srcOrd="0" destOrd="0" parTransId="{66A1D8E8-E0F9-418A-B6CA-602491394691}" sibTransId="{11676783-050F-41B9-ACCB-6B7F687A773C}"/>
    <dgm:cxn modelId="{4D469286-CDB6-4142-BF99-47766FBACBD1}" type="presOf" srcId="{C1CAE29E-D8F6-40B8-9287-C32D8801C92C}" destId="{E0DC6E71-1E72-4995-A2EC-ACA55362A88A}" srcOrd="0" destOrd="0" presId="urn:microsoft.com/office/officeart/2005/8/layout/hProcess9"/>
    <dgm:cxn modelId="{69FB1991-6DD3-4E0B-B93D-CA337F350634}" srcId="{C1CAE29E-D8F6-40B8-9287-C32D8801C92C}" destId="{FAB591DE-A107-4B54-8C59-DF2A3CC2ABC8}" srcOrd="1" destOrd="0" parTransId="{0F28FBAC-ABEE-4DA9-84ED-7FEA5DA401BB}" sibTransId="{0F666516-61DF-4AE8-92EF-CE350AE5FB68}"/>
    <dgm:cxn modelId="{5D3275A2-355B-450F-8147-D61675700018}" type="presOf" srcId="{51F5DE3E-2355-4133-9EED-A6E9561A2891}" destId="{B38B916E-B500-47AD-B4C9-D782E494181B}" srcOrd="0" destOrd="0" presId="urn:microsoft.com/office/officeart/2005/8/layout/hProcess9"/>
    <dgm:cxn modelId="{06D352BB-37F9-47D0-9124-BEADE690B55C}" type="presOf" srcId="{293E9CCE-5853-44A6-9869-BFF69612F92F}" destId="{97FD4F4C-EB30-4D76-8BB4-604C464307E6}" srcOrd="0" destOrd="0" presId="urn:microsoft.com/office/officeart/2005/8/layout/hProcess9"/>
    <dgm:cxn modelId="{7CEBE7A9-B39F-4911-8EDF-F708BAE0A0D9}" type="presParOf" srcId="{E0DC6E71-1E72-4995-A2EC-ACA55362A88A}" destId="{9A2006E8-E45A-4FCA-B390-FFF5A3F27988}" srcOrd="0" destOrd="0" presId="urn:microsoft.com/office/officeart/2005/8/layout/hProcess9"/>
    <dgm:cxn modelId="{E2FB398E-85FE-4DD2-9630-6E13D6699EC3}" type="presParOf" srcId="{E0DC6E71-1E72-4995-A2EC-ACA55362A88A}" destId="{41A90A4B-FFFC-4D43-B432-515EDC12D479}" srcOrd="1" destOrd="0" presId="urn:microsoft.com/office/officeart/2005/8/layout/hProcess9"/>
    <dgm:cxn modelId="{44F46C60-7BE6-450B-ADCC-E53AA47C9B3D}" type="presParOf" srcId="{41A90A4B-FFFC-4D43-B432-515EDC12D479}" destId="{97FD4F4C-EB30-4D76-8BB4-604C464307E6}" srcOrd="0" destOrd="0" presId="urn:microsoft.com/office/officeart/2005/8/layout/hProcess9"/>
    <dgm:cxn modelId="{D590FB9F-742B-4D34-A744-C7D10C267D4C}" type="presParOf" srcId="{41A90A4B-FFFC-4D43-B432-515EDC12D479}" destId="{135F8352-9458-4535-B2C8-AC17C9DF1730}" srcOrd="1" destOrd="0" presId="urn:microsoft.com/office/officeart/2005/8/layout/hProcess9"/>
    <dgm:cxn modelId="{C59E594C-7034-46BA-BBD1-590561D773B0}" type="presParOf" srcId="{41A90A4B-FFFC-4D43-B432-515EDC12D479}" destId="{F1B5ADEC-D7FD-4FA8-A6FD-00094D3B63FB}" srcOrd="2" destOrd="0" presId="urn:microsoft.com/office/officeart/2005/8/layout/hProcess9"/>
    <dgm:cxn modelId="{C7159474-7FB6-4BB5-BEEB-DBE277E12723}" type="presParOf" srcId="{41A90A4B-FFFC-4D43-B432-515EDC12D479}" destId="{954BA962-9D89-4644-8BB9-81054C05A5CE}" srcOrd="3" destOrd="0" presId="urn:microsoft.com/office/officeart/2005/8/layout/hProcess9"/>
    <dgm:cxn modelId="{3AEA3466-D624-4173-9111-0A736415B30D}" type="presParOf" srcId="{41A90A4B-FFFC-4D43-B432-515EDC12D479}" destId="{B38B916E-B500-47AD-B4C9-D782E494181B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A4A2E3B6-55AB-45E4-AE67-898944153283}" type="doc">
      <dgm:prSet loTypeId="urn:microsoft.com/office/officeart/2005/8/layout/vList5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E9F8986D-E121-41A7-BF5A-1B4C28A884FB}">
      <dgm:prSet phldrT="[Text]" custT="1"/>
      <dgm:spPr/>
      <dgm:t>
        <a:bodyPr/>
        <a:lstStyle/>
        <a:p>
          <a:r>
            <a:rPr lang="en-US" sz="2400" dirty="0"/>
            <a:t>PIP</a:t>
          </a:r>
        </a:p>
        <a:p>
          <a:r>
            <a:rPr lang="en-US" sz="1200" dirty="0"/>
            <a:t>[Professional Internship </a:t>
          </a:r>
          <a:r>
            <a:rPr lang="en-US" sz="1200" dirty="0" err="1"/>
            <a:t>Programme</a:t>
          </a:r>
          <a:r>
            <a:rPr lang="en-US" sz="1200" dirty="0"/>
            <a:t>]</a:t>
          </a:r>
        </a:p>
      </dgm:t>
    </dgm:pt>
    <dgm:pt modelId="{4DEC8F9E-64BD-4E32-BAD6-D02C5D5AE4F6}" type="parTrans" cxnId="{27CB664A-E890-4CDB-9D12-2951D3DD27E6}">
      <dgm:prSet/>
      <dgm:spPr/>
      <dgm:t>
        <a:bodyPr/>
        <a:lstStyle/>
        <a:p>
          <a:endParaRPr lang="en-US"/>
        </a:p>
      </dgm:t>
    </dgm:pt>
    <dgm:pt modelId="{025B1E73-AB0C-41A0-8E27-E59B0EA044EC}" type="sibTrans" cxnId="{27CB664A-E890-4CDB-9D12-2951D3DD27E6}">
      <dgm:prSet/>
      <dgm:spPr/>
      <dgm:t>
        <a:bodyPr/>
        <a:lstStyle/>
        <a:p>
          <a:endParaRPr lang="en-US"/>
        </a:p>
      </dgm:t>
    </dgm:pt>
    <dgm:pt modelId="{8684DBAF-7725-4B51-B84D-BB9B2ADB340B}">
      <dgm:prSet phldrT="[Text]" custT="1"/>
      <dgm:spPr/>
      <dgm:t>
        <a:bodyPr/>
        <a:lstStyle/>
        <a:p>
          <a:r>
            <a:rPr lang="en-US" sz="1400" dirty="0"/>
            <a:t>Broaden skills and experience / add value to PhD / Form connections outside academia etc.</a:t>
          </a:r>
        </a:p>
      </dgm:t>
    </dgm:pt>
    <dgm:pt modelId="{41821757-1413-432B-A761-339300919686}" type="parTrans" cxnId="{547D37D9-513B-427D-AFB1-1A25515B69D0}">
      <dgm:prSet/>
      <dgm:spPr/>
      <dgm:t>
        <a:bodyPr/>
        <a:lstStyle/>
        <a:p>
          <a:endParaRPr lang="en-US"/>
        </a:p>
      </dgm:t>
    </dgm:pt>
    <dgm:pt modelId="{7FA67420-DB20-4358-81C5-227C447896EC}" type="sibTrans" cxnId="{547D37D9-513B-427D-AFB1-1A25515B69D0}">
      <dgm:prSet/>
      <dgm:spPr/>
      <dgm:t>
        <a:bodyPr/>
        <a:lstStyle/>
        <a:p>
          <a:endParaRPr lang="en-US"/>
        </a:p>
      </dgm:t>
    </dgm:pt>
    <dgm:pt modelId="{9C0B1ABD-7C7E-4C5A-AE3C-E91BDD7BCA33}">
      <dgm:prSet phldrT="[Text]" custT="1"/>
      <dgm:spPr/>
      <dgm:t>
        <a:bodyPr/>
        <a:lstStyle/>
        <a:p>
          <a:r>
            <a:rPr lang="en-US" sz="1400" dirty="0"/>
            <a:t>Up to 3 months extra stipend / No interruption, no extra time / Can be split up / Application form + support letter from host institution</a:t>
          </a:r>
        </a:p>
      </dgm:t>
    </dgm:pt>
    <dgm:pt modelId="{42ADAFAD-DA73-4262-84BA-30269F735459}" type="parTrans" cxnId="{9E667F81-83C2-4E51-8F96-C699E9BE2540}">
      <dgm:prSet/>
      <dgm:spPr/>
      <dgm:t>
        <a:bodyPr/>
        <a:lstStyle/>
        <a:p>
          <a:endParaRPr lang="en-US"/>
        </a:p>
      </dgm:t>
    </dgm:pt>
    <dgm:pt modelId="{D63F5D3A-76AA-4512-AA51-A7886CE9FB9F}" type="sibTrans" cxnId="{9E667F81-83C2-4E51-8F96-C699E9BE2540}">
      <dgm:prSet/>
      <dgm:spPr/>
      <dgm:t>
        <a:bodyPr/>
        <a:lstStyle/>
        <a:p>
          <a:endParaRPr lang="en-US"/>
        </a:p>
      </dgm:t>
    </dgm:pt>
    <dgm:pt modelId="{77F2175E-6BDA-47B8-8362-D82DD84AB7B3}">
      <dgm:prSet phldrT="[Text]" custT="1"/>
      <dgm:spPr/>
      <dgm:t>
        <a:bodyPr/>
        <a:lstStyle/>
        <a:p>
          <a:r>
            <a:rPr lang="en-US" sz="2400" dirty="0"/>
            <a:t>PDS</a:t>
          </a:r>
        </a:p>
        <a:p>
          <a:r>
            <a:rPr lang="en-US" sz="1200" dirty="0"/>
            <a:t>[Professional Development Scheme]</a:t>
          </a:r>
        </a:p>
      </dgm:t>
    </dgm:pt>
    <dgm:pt modelId="{D79BEC1A-E813-4EAD-B7DE-DEFCBFAD2FF7}" type="parTrans" cxnId="{0797139F-9D09-456B-84F9-CACFB7F1D597}">
      <dgm:prSet/>
      <dgm:spPr/>
      <dgm:t>
        <a:bodyPr/>
        <a:lstStyle/>
        <a:p>
          <a:endParaRPr lang="en-US"/>
        </a:p>
      </dgm:t>
    </dgm:pt>
    <dgm:pt modelId="{1D989616-04FC-4FE5-9A5C-27C6FE21C951}" type="sibTrans" cxnId="{0797139F-9D09-456B-84F9-CACFB7F1D597}">
      <dgm:prSet/>
      <dgm:spPr/>
      <dgm:t>
        <a:bodyPr/>
        <a:lstStyle/>
        <a:p>
          <a:endParaRPr lang="en-US"/>
        </a:p>
      </dgm:t>
    </dgm:pt>
    <dgm:pt modelId="{8CDF40D8-F4B6-433D-8AC3-7310C9F2CC94}">
      <dgm:prSet phldrT="[Text]" custT="1"/>
      <dgm:spPr/>
      <dgm:t>
        <a:bodyPr/>
        <a:lstStyle/>
        <a:p>
          <a:r>
            <a:rPr lang="en-GB" sz="1400" dirty="0"/>
            <a:t>Support DTP students who have been working on papers related to their PhD during their PhD</a:t>
          </a:r>
          <a:endParaRPr lang="en-US" sz="1400" dirty="0"/>
        </a:p>
      </dgm:t>
    </dgm:pt>
    <dgm:pt modelId="{036E4FDB-F5DF-4851-B2C5-2585996BB0C2}" type="parTrans" cxnId="{6EAF91A0-0596-43E6-BB3A-C9007D60E1E3}">
      <dgm:prSet/>
      <dgm:spPr/>
      <dgm:t>
        <a:bodyPr/>
        <a:lstStyle/>
        <a:p>
          <a:endParaRPr lang="en-US"/>
        </a:p>
      </dgm:t>
    </dgm:pt>
    <dgm:pt modelId="{7067073C-82A3-4E1E-9846-EA996E36A2AA}" type="sibTrans" cxnId="{6EAF91A0-0596-43E6-BB3A-C9007D60E1E3}">
      <dgm:prSet/>
      <dgm:spPr/>
      <dgm:t>
        <a:bodyPr/>
        <a:lstStyle/>
        <a:p>
          <a:endParaRPr lang="en-US"/>
        </a:p>
      </dgm:t>
    </dgm:pt>
    <dgm:pt modelId="{637F73BE-7317-4285-81CC-012A983BEE5C}">
      <dgm:prSet phldrT="[Text]" custT="1"/>
      <dgm:spPr/>
      <dgm:t>
        <a:bodyPr/>
        <a:lstStyle/>
        <a:p>
          <a:r>
            <a:rPr lang="en-US" sz="1400" dirty="0"/>
            <a:t>Submitted 2 papers by the 3.5 year as 1st author</a:t>
          </a:r>
        </a:p>
      </dgm:t>
    </dgm:pt>
    <dgm:pt modelId="{AB259F8E-9AC8-4E25-9774-A2F66AD1EB8A}" type="parTrans" cxnId="{E9207ACF-D75D-450F-A8C1-DC4DA5FBF187}">
      <dgm:prSet/>
      <dgm:spPr/>
      <dgm:t>
        <a:bodyPr/>
        <a:lstStyle/>
        <a:p>
          <a:endParaRPr lang="en-US"/>
        </a:p>
      </dgm:t>
    </dgm:pt>
    <dgm:pt modelId="{2A6EA9F0-06E2-4FD4-8916-C307C4230BC3}" type="sibTrans" cxnId="{E9207ACF-D75D-450F-A8C1-DC4DA5FBF187}">
      <dgm:prSet/>
      <dgm:spPr/>
      <dgm:t>
        <a:bodyPr/>
        <a:lstStyle/>
        <a:p>
          <a:endParaRPr lang="en-US"/>
        </a:p>
      </dgm:t>
    </dgm:pt>
    <dgm:pt modelId="{0259358C-3C5C-4624-A6E7-CB33551DE0CE}">
      <dgm:prSet phldrT="[Text]" custT="1"/>
      <dgm:spPr/>
      <dgm:t>
        <a:bodyPr/>
        <a:lstStyle/>
        <a:p>
          <a:r>
            <a:rPr lang="en-US" sz="1400" dirty="0"/>
            <a:t>E4 DTP Partners (BGS, NMS, CEH etc.) / Industry, business, policy makers, media, charities / UK or abroad</a:t>
          </a:r>
        </a:p>
      </dgm:t>
    </dgm:pt>
    <dgm:pt modelId="{6D5D9D81-2A9F-4B4D-A81B-E9AB543524D2}" type="parTrans" cxnId="{73D385A1-4F25-48A3-8EA5-414C101A0B57}">
      <dgm:prSet/>
      <dgm:spPr/>
      <dgm:t>
        <a:bodyPr/>
        <a:lstStyle/>
        <a:p>
          <a:endParaRPr lang="en-US"/>
        </a:p>
      </dgm:t>
    </dgm:pt>
    <dgm:pt modelId="{15BE0DE2-A44B-4CC3-AC4F-C71EEE45F373}" type="sibTrans" cxnId="{73D385A1-4F25-48A3-8EA5-414C101A0B57}">
      <dgm:prSet/>
      <dgm:spPr/>
      <dgm:t>
        <a:bodyPr/>
        <a:lstStyle/>
        <a:p>
          <a:endParaRPr lang="en-US"/>
        </a:p>
      </dgm:t>
    </dgm:pt>
    <dgm:pt modelId="{4F24F944-0DE8-405F-88B8-5C6EBF5E1F3A}">
      <dgm:prSet phldrT="[Text]" custT="1"/>
      <dgm:spPr/>
      <dgm:t>
        <a:bodyPr/>
        <a:lstStyle/>
        <a:p>
          <a:r>
            <a:rPr lang="en-US" sz="1400" dirty="0"/>
            <a:t>2 months extra stipend</a:t>
          </a:r>
        </a:p>
      </dgm:t>
    </dgm:pt>
    <dgm:pt modelId="{5420A0DC-605D-4DF5-B56C-01C8609D9EF5}" type="parTrans" cxnId="{C23C49C8-0DB1-41AC-AF0B-87C4576473A8}">
      <dgm:prSet/>
      <dgm:spPr/>
      <dgm:t>
        <a:bodyPr/>
        <a:lstStyle/>
        <a:p>
          <a:endParaRPr lang="en-US"/>
        </a:p>
      </dgm:t>
    </dgm:pt>
    <dgm:pt modelId="{7A292BD6-74B1-42BD-8E61-7F9FF37D4E12}" type="sibTrans" cxnId="{C23C49C8-0DB1-41AC-AF0B-87C4576473A8}">
      <dgm:prSet/>
      <dgm:spPr/>
      <dgm:t>
        <a:bodyPr/>
        <a:lstStyle/>
        <a:p>
          <a:endParaRPr lang="en-US"/>
        </a:p>
      </dgm:t>
    </dgm:pt>
    <dgm:pt modelId="{48EABE5D-8A8F-44FA-8070-9A66CF18078F}">
      <dgm:prSet phldrT="[Text]" custT="1"/>
      <dgm:spPr/>
      <dgm:t>
        <a:bodyPr/>
        <a:lstStyle/>
        <a:p>
          <a:r>
            <a:rPr lang="en-US" sz="1400" dirty="0"/>
            <a:t>No extra time</a:t>
          </a:r>
        </a:p>
      </dgm:t>
    </dgm:pt>
    <dgm:pt modelId="{673B6BA6-A9EB-4572-84A7-F66FEB0F9AA6}" type="parTrans" cxnId="{C5E8A7FD-9343-45B2-82C7-B324E4C2A816}">
      <dgm:prSet/>
      <dgm:spPr/>
      <dgm:t>
        <a:bodyPr/>
        <a:lstStyle/>
        <a:p>
          <a:endParaRPr lang="en-US"/>
        </a:p>
      </dgm:t>
    </dgm:pt>
    <dgm:pt modelId="{3494C49E-CECB-49E9-8C3A-A53F7DDC8730}" type="sibTrans" cxnId="{C5E8A7FD-9343-45B2-82C7-B324E4C2A816}">
      <dgm:prSet/>
      <dgm:spPr/>
      <dgm:t>
        <a:bodyPr/>
        <a:lstStyle/>
        <a:p>
          <a:endParaRPr lang="en-US"/>
        </a:p>
      </dgm:t>
    </dgm:pt>
    <dgm:pt modelId="{0BCB2315-57FB-4574-B607-97244A72B073}">
      <dgm:prSet phldrT="[Text]" custT="1"/>
      <dgm:spPr/>
      <dgm:t>
        <a:bodyPr/>
        <a:lstStyle/>
        <a:p>
          <a:r>
            <a:rPr lang="en-US" sz="1400" dirty="0"/>
            <a:t>Application at least 2 months before the end of stipend (application form)</a:t>
          </a:r>
        </a:p>
      </dgm:t>
    </dgm:pt>
    <dgm:pt modelId="{2633C315-DD5E-4DBA-A732-362A847AB116}" type="parTrans" cxnId="{74A071BD-D2FA-4FB6-9A76-5F5C93EC5423}">
      <dgm:prSet/>
      <dgm:spPr/>
      <dgm:t>
        <a:bodyPr/>
        <a:lstStyle/>
        <a:p>
          <a:endParaRPr lang="en-US"/>
        </a:p>
      </dgm:t>
    </dgm:pt>
    <dgm:pt modelId="{191A9145-CA1E-4B35-8BE6-4C0C7BD02B92}" type="sibTrans" cxnId="{74A071BD-D2FA-4FB6-9A76-5F5C93EC5423}">
      <dgm:prSet/>
      <dgm:spPr/>
      <dgm:t>
        <a:bodyPr/>
        <a:lstStyle/>
        <a:p>
          <a:endParaRPr lang="en-US"/>
        </a:p>
      </dgm:t>
    </dgm:pt>
    <dgm:pt modelId="{1B6AED26-C6F2-4ACE-A3CC-5211AC1405A8}" type="pres">
      <dgm:prSet presAssocID="{A4A2E3B6-55AB-45E4-AE67-898944153283}" presName="Name0" presStyleCnt="0">
        <dgm:presLayoutVars>
          <dgm:dir/>
          <dgm:animLvl val="lvl"/>
          <dgm:resizeHandles val="exact"/>
        </dgm:presLayoutVars>
      </dgm:prSet>
      <dgm:spPr/>
    </dgm:pt>
    <dgm:pt modelId="{D1062C0F-1F93-4992-AE0E-2A93384F9256}" type="pres">
      <dgm:prSet presAssocID="{E9F8986D-E121-41A7-BF5A-1B4C28A884FB}" presName="linNode" presStyleCnt="0"/>
      <dgm:spPr/>
    </dgm:pt>
    <dgm:pt modelId="{DAF7F55E-7D63-437F-A0ED-83D3C4980ECA}" type="pres">
      <dgm:prSet presAssocID="{E9F8986D-E121-41A7-BF5A-1B4C28A884FB}" presName="parentText" presStyleLbl="node1" presStyleIdx="0" presStyleCnt="2" custScaleX="119257" custScaleY="40607">
        <dgm:presLayoutVars>
          <dgm:chMax val="1"/>
          <dgm:bulletEnabled val="1"/>
        </dgm:presLayoutVars>
      </dgm:prSet>
      <dgm:spPr/>
    </dgm:pt>
    <dgm:pt modelId="{8BCF7216-A7E4-4442-BFCE-031003235400}" type="pres">
      <dgm:prSet presAssocID="{E9F8986D-E121-41A7-BF5A-1B4C28A884FB}" presName="descendantText" presStyleLbl="alignAccFollowNode1" presStyleIdx="0" presStyleCnt="2" custScaleX="183662" custScaleY="44481">
        <dgm:presLayoutVars>
          <dgm:bulletEnabled val="1"/>
        </dgm:presLayoutVars>
      </dgm:prSet>
      <dgm:spPr/>
    </dgm:pt>
    <dgm:pt modelId="{FED61A8D-6BE0-4E56-A615-C4F99337E063}" type="pres">
      <dgm:prSet presAssocID="{025B1E73-AB0C-41A0-8E27-E59B0EA044EC}" presName="sp" presStyleCnt="0"/>
      <dgm:spPr/>
    </dgm:pt>
    <dgm:pt modelId="{0EE96A36-4F3A-4432-A927-D36C1E99DBF1}" type="pres">
      <dgm:prSet presAssocID="{77F2175E-6BDA-47B8-8362-D82DD84AB7B3}" presName="linNode" presStyleCnt="0"/>
      <dgm:spPr/>
    </dgm:pt>
    <dgm:pt modelId="{7CCE016B-AF9E-409E-AA0A-BBEC299DDC87}" type="pres">
      <dgm:prSet presAssocID="{77F2175E-6BDA-47B8-8362-D82DD84AB7B3}" presName="parentText" presStyleLbl="node1" presStyleIdx="1" presStyleCnt="2" custScaleX="77284" custScaleY="37714">
        <dgm:presLayoutVars>
          <dgm:chMax val="1"/>
          <dgm:bulletEnabled val="1"/>
        </dgm:presLayoutVars>
      </dgm:prSet>
      <dgm:spPr/>
    </dgm:pt>
    <dgm:pt modelId="{B4DEAAFF-5CCD-4AC4-A576-9F983D2375DE}" type="pres">
      <dgm:prSet presAssocID="{77F2175E-6BDA-47B8-8362-D82DD84AB7B3}" presName="descendantText" presStyleLbl="alignAccFollowNode1" presStyleIdx="1" presStyleCnt="2" custScaleX="116349" custScaleY="41409">
        <dgm:presLayoutVars>
          <dgm:bulletEnabled val="1"/>
        </dgm:presLayoutVars>
      </dgm:prSet>
      <dgm:spPr/>
    </dgm:pt>
  </dgm:ptLst>
  <dgm:cxnLst>
    <dgm:cxn modelId="{9F49C707-082B-4994-92F7-1BBC5DB5A63A}" type="presOf" srcId="{77F2175E-6BDA-47B8-8362-D82DD84AB7B3}" destId="{7CCE016B-AF9E-409E-AA0A-BBEC299DDC87}" srcOrd="0" destOrd="0" presId="urn:microsoft.com/office/officeart/2005/8/layout/vList5"/>
    <dgm:cxn modelId="{B34B3D0C-1B05-4DE6-A2DA-80A5EA99A9C8}" type="presOf" srcId="{9C0B1ABD-7C7E-4C5A-AE3C-E91BDD7BCA33}" destId="{8BCF7216-A7E4-4442-BFCE-031003235400}" srcOrd="0" destOrd="2" presId="urn:microsoft.com/office/officeart/2005/8/layout/vList5"/>
    <dgm:cxn modelId="{27CB664A-E890-4CDB-9D12-2951D3DD27E6}" srcId="{A4A2E3B6-55AB-45E4-AE67-898944153283}" destId="{E9F8986D-E121-41A7-BF5A-1B4C28A884FB}" srcOrd="0" destOrd="0" parTransId="{4DEC8F9E-64BD-4E32-BAD6-D02C5D5AE4F6}" sibTransId="{025B1E73-AB0C-41A0-8E27-E59B0EA044EC}"/>
    <dgm:cxn modelId="{4BF26959-B257-4FB7-9836-8CE5CE6058CC}" type="presOf" srcId="{48EABE5D-8A8F-44FA-8070-9A66CF18078F}" destId="{B4DEAAFF-5CCD-4AC4-A576-9F983D2375DE}" srcOrd="0" destOrd="3" presId="urn:microsoft.com/office/officeart/2005/8/layout/vList5"/>
    <dgm:cxn modelId="{9E667F81-83C2-4E51-8F96-C699E9BE2540}" srcId="{E9F8986D-E121-41A7-BF5A-1B4C28A884FB}" destId="{9C0B1ABD-7C7E-4C5A-AE3C-E91BDD7BCA33}" srcOrd="2" destOrd="0" parTransId="{42ADAFAD-DA73-4262-84BA-30269F735459}" sibTransId="{D63F5D3A-76AA-4512-AA51-A7886CE9FB9F}"/>
    <dgm:cxn modelId="{E595DD87-6286-46C1-8639-552F7B66B678}" type="presOf" srcId="{8CDF40D8-F4B6-433D-8AC3-7310C9F2CC94}" destId="{B4DEAAFF-5CCD-4AC4-A576-9F983D2375DE}" srcOrd="0" destOrd="0" presId="urn:microsoft.com/office/officeart/2005/8/layout/vList5"/>
    <dgm:cxn modelId="{35C83992-69E6-437C-B2D5-2FEE6074D12C}" type="presOf" srcId="{A4A2E3B6-55AB-45E4-AE67-898944153283}" destId="{1B6AED26-C6F2-4ACE-A3CC-5211AC1405A8}" srcOrd="0" destOrd="0" presId="urn:microsoft.com/office/officeart/2005/8/layout/vList5"/>
    <dgm:cxn modelId="{A1B77499-65CB-48B4-80E9-6B85BF95D72A}" type="presOf" srcId="{0259358C-3C5C-4624-A6E7-CB33551DE0CE}" destId="{8BCF7216-A7E4-4442-BFCE-031003235400}" srcOrd="0" destOrd="1" presId="urn:microsoft.com/office/officeart/2005/8/layout/vList5"/>
    <dgm:cxn modelId="{0797139F-9D09-456B-84F9-CACFB7F1D597}" srcId="{A4A2E3B6-55AB-45E4-AE67-898944153283}" destId="{77F2175E-6BDA-47B8-8362-D82DD84AB7B3}" srcOrd="1" destOrd="0" parTransId="{D79BEC1A-E813-4EAD-B7DE-DEFCBFAD2FF7}" sibTransId="{1D989616-04FC-4FE5-9A5C-27C6FE21C951}"/>
    <dgm:cxn modelId="{6EAF91A0-0596-43E6-BB3A-C9007D60E1E3}" srcId="{77F2175E-6BDA-47B8-8362-D82DD84AB7B3}" destId="{8CDF40D8-F4B6-433D-8AC3-7310C9F2CC94}" srcOrd="0" destOrd="0" parTransId="{036E4FDB-F5DF-4851-B2C5-2585996BB0C2}" sibTransId="{7067073C-82A3-4E1E-9846-EA996E36A2AA}"/>
    <dgm:cxn modelId="{73D385A1-4F25-48A3-8EA5-414C101A0B57}" srcId="{E9F8986D-E121-41A7-BF5A-1B4C28A884FB}" destId="{0259358C-3C5C-4624-A6E7-CB33551DE0CE}" srcOrd="1" destOrd="0" parTransId="{6D5D9D81-2A9F-4B4D-A81B-E9AB543524D2}" sibTransId="{15BE0DE2-A44B-4CC3-AC4F-C71EEE45F373}"/>
    <dgm:cxn modelId="{FC4437AD-5C90-4AA7-A6BA-5D35EDD88755}" type="presOf" srcId="{637F73BE-7317-4285-81CC-012A983BEE5C}" destId="{B4DEAAFF-5CCD-4AC4-A576-9F983D2375DE}" srcOrd="0" destOrd="1" presId="urn:microsoft.com/office/officeart/2005/8/layout/vList5"/>
    <dgm:cxn modelId="{99E5E4B2-7236-4E30-8EBA-51E1CA751373}" type="presOf" srcId="{8684DBAF-7725-4B51-B84D-BB9B2ADB340B}" destId="{8BCF7216-A7E4-4442-BFCE-031003235400}" srcOrd="0" destOrd="0" presId="urn:microsoft.com/office/officeart/2005/8/layout/vList5"/>
    <dgm:cxn modelId="{49B782B5-2938-46E3-96D3-1664B8376514}" type="presOf" srcId="{4F24F944-0DE8-405F-88B8-5C6EBF5E1F3A}" destId="{B4DEAAFF-5CCD-4AC4-A576-9F983D2375DE}" srcOrd="0" destOrd="2" presId="urn:microsoft.com/office/officeart/2005/8/layout/vList5"/>
    <dgm:cxn modelId="{22A955BC-6CD1-42C1-B287-F79F3649DF6F}" type="presOf" srcId="{E9F8986D-E121-41A7-BF5A-1B4C28A884FB}" destId="{DAF7F55E-7D63-437F-A0ED-83D3C4980ECA}" srcOrd="0" destOrd="0" presId="urn:microsoft.com/office/officeart/2005/8/layout/vList5"/>
    <dgm:cxn modelId="{74A071BD-D2FA-4FB6-9A76-5F5C93EC5423}" srcId="{77F2175E-6BDA-47B8-8362-D82DD84AB7B3}" destId="{0BCB2315-57FB-4574-B607-97244A72B073}" srcOrd="4" destOrd="0" parTransId="{2633C315-DD5E-4DBA-A732-362A847AB116}" sibTransId="{191A9145-CA1E-4B35-8BE6-4C0C7BD02B92}"/>
    <dgm:cxn modelId="{C23C49C8-0DB1-41AC-AF0B-87C4576473A8}" srcId="{77F2175E-6BDA-47B8-8362-D82DD84AB7B3}" destId="{4F24F944-0DE8-405F-88B8-5C6EBF5E1F3A}" srcOrd="2" destOrd="0" parTransId="{5420A0DC-605D-4DF5-B56C-01C8609D9EF5}" sibTransId="{7A292BD6-74B1-42BD-8E61-7F9FF37D4E12}"/>
    <dgm:cxn modelId="{E9207ACF-D75D-450F-A8C1-DC4DA5FBF187}" srcId="{77F2175E-6BDA-47B8-8362-D82DD84AB7B3}" destId="{637F73BE-7317-4285-81CC-012A983BEE5C}" srcOrd="1" destOrd="0" parTransId="{AB259F8E-9AC8-4E25-9774-A2F66AD1EB8A}" sibTransId="{2A6EA9F0-06E2-4FD4-8916-C307C4230BC3}"/>
    <dgm:cxn modelId="{8299BAD6-3D68-400B-9711-E7AFC80D7928}" type="presOf" srcId="{0BCB2315-57FB-4574-B607-97244A72B073}" destId="{B4DEAAFF-5CCD-4AC4-A576-9F983D2375DE}" srcOrd="0" destOrd="4" presId="urn:microsoft.com/office/officeart/2005/8/layout/vList5"/>
    <dgm:cxn modelId="{547D37D9-513B-427D-AFB1-1A25515B69D0}" srcId="{E9F8986D-E121-41A7-BF5A-1B4C28A884FB}" destId="{8684DBAF-7725-4B51-B84D-BB9B2ADB340B}" srcOrd="0" destOrd="0" parTransId="{41821757-1413-432B-A761-339300919686}" sibTransId="{7FA67420-DB20-4358-81C5-227C447896EC}"/>
    <dgm:cxn modelId="{C5E8A7FD-9343-45B2-82C7-B324E4C2A816}" srcId="{77F2175E-6BDA-47B8-8362-D82DD84AB7B3}" destId="{48EABE5D-8A8F-44FA-8070-9A66CF18078F}" srcOrd="3" destOrd="0" parTransId="{673B6BA6-A9EB-4572-84A7-F66FEB0F9AA6}" sibTransId="{3494C49E-CECB-49E9-8C3A-A53F7DDC8730}"/>
    <dgm:cxn modelId="{ACFA7EA5-1960-4EF4-A2C9-218AF159B419}" type="presParOf" srcId="{1B6AED26-C6F2-4ACE-A3CC-5211AC1405A8}" destId="{D1062C0F-1F93-4992-AE0E-2A93384F9256}" srcOrd="0" destOrd="0" presId="urn:microsoft.com/office/officeart/2005/8/layout/vList5"/>
    <dgm:cxn modelId="{530E29B2-843C-467F-8F75-37CD5F57ABF6}" type="presParOf" srcId="{D1062C0F-1F93-4992-AE0E-2A93384F9256}" destId="{DAF7F55E-7D63-437F-A0ED-83D3C4980ECA}" srcOrd="0" destOrd="0" presId="urn:microsoft.com/office/officeart/2005/8/layout/vList5"/>
    <dgm:cxn modelId="{0EE6FF1D-7182-446A-85D6-A34762E1B2BF}" type="presParOf" srcId="{D1062C0F-1F93-4992-AE0E-2A93384F9256}" destId="{8BCF7216-A7E4-4442-BFCE-031003235400}" srcOrd="1" destOrd="0" presId="urn:microsoft.com/office/officeart/2005/8/layout/vList5"/>
    <dgm:cxn modelId="{B7DBF6B7-6F95-4B32-8D90-629A4DEDFCDC}" type="presParOf" srcId="{1B6AED26-C6F2-4ACE-A3CC-5211AC1405A8}" destId="{FED61A8D-6BE0-4E56-A615-C4F99337E063}" srcOrd="1" destOrd="0" presId="urn:microsoft.com/office/officeart/2005/8/layout/vList5"/>
    <dgm:cxn modelId="{3C5E97CB-CCAE-4249-9117-33DF8953988B}" type="presParOf" srcId="{1B6AED26-C6F2-4ACE-A3CC-5211AC1405A8}" destId="{0EE96A36-4F3A-4432-A927-D36C1E99DBF1}" srcOrd="2" destOrd="0" presId="urn:microsoft.com/office/officeart/2005/8/layout/vList5"/>
    <dgm:cxn modelId="{FA682C44-E3F6-4FD8-AB9D-7D4B894F13EC}" type="presParOf" srcId="{0EE96A36-4F3A-4432-A927-D36C1E99DBF1}" destId="{7CCE016B-AF9E-409E-AA0A-BBEC299DDC87}" srcOrd="0" destOrd="0" presId="urn:microsoft.com/office/officeart/2005/8/layout/vList5"/>
    <dgm:cxn modelId="{CFBAE45B-80FE-4BFE-A1BB-13AF65FFB380}" type="presParOf" srcId="{0EE96A36-4F3A-4432-A927-D36C1E99DBF1}" destId="{B4DEAAFF-5CCD-4AC4-A576-9F983D2375DE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5E987967-93C7-45CE-A2D3-E72C20116C7B}" type="doc">
      <dgm:prSet loTypeId="urn:microsoft.com/office/officeart/2005/8/layout/list1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8F5FA0CF-F0BE-4188-9A88-2A110BE7AAD0}">
      <dgm:prSet phldrT="[Text]" custT="1"/>
      <dgm:spPr/>
      <dgm:t>
        <a:bodyPr/>
        <a:lstStyle/>
        <a:p>
          <a:r>
            <a:rPr lang="en-US" sz="1800" dirty="0"/>
            <a:t>Stimulate new overseas collaboration and networks</a:t>
          </a:r>
        </a:p>
      </dgm:t>
    </dgm:pt>
    <dgm:pt modelId="{795B67CC-3768-4DC2-967F-BDFA9F884442}" type="parTrans" cxnId="{3576FD37-F593-4F0C-85E8-F9F38AB34573}">
      <dgm:prSet/>
      <dgm:spPr/>
      <dgm:t>
        <a:bodyPr/>
        <a:lstStyle/>
        <a:p>
          <a:endParaRPr lang="en-US"/>
        </a:p>
      </dgm:t>
    </dgm:pt>
    <dgm:pt modelId="{A6435223-6ACD-41D3-A7D4-426430F75411}" type="sibTrans" cxnId="{3576FD37-F593-4F0C-85E8-F9F38AB34573}">
      <dgm:prSet/>
      <dgm:spPr/>
      <dgm:t>
        <a:bodyPr/>
        <a:lstStyle/>
        <a:p>
          <a:endParaRPr lang="en-US"/>
        </a:p>
      </dgm:t>
    </dgm:pt>
    <dgm:pt modelId="{0A358FFF-5268-4ABB-BB60-F1E9FC5323D8}">
      <dgm:prSet phldrT="[Text]" custT="1"/>
      <dgm:spPr/>
      <dgm:t>
        <a:bodyPr/>
        <a:lstStyle/>
        <a:p>
          <a:r>
            <a:rPr lang="en-US" sz="1800" dirty="0"/>
            <a:t>2 calls per year</a:t>
          </a:r>
        </a:p>
      </dgm:t>
    </dgm:pt>
    <dgm:pt modelId="{0E597945-D13A-4A42-8F40-8D79F14B1758}" type="parTrans" cxnId="{738D659D-8C86-406E-A4A0-7C4AC46CDE9D}">
      <dgm:prSet/>
      <dgm:spPr/>
      <dgm:t>
        <a:bodyPr/>
        <a:lstStyle/>
        <a:p>
          <a:endParaRPr lang="en-US"/>
        </a:p>
      </dgm:t>
    </dgm:pt>
    <dgm:pt modelId="{98E8A48C-DF3C-476D-9B7C-9560FE443D7F}" type="sibTrans" cxnId="{738D659D-8C86-406E-A4A0-7C4AC46CDE9D}">
      <dgm:prSet/>
      <dgm:spPr/>
      <dgm:t>
        <a:bodyPr/>
        <a:lstStyle/>
        <a:p>
          <a:endParaRPr lang="en-US"/>
        </a:p>
      </dgm:t>
    </dgm:pt>
    <dgm:pt modelId="{60C81053-F7E0-483E-8FE1-1B776764B517}">
      <dgm:prSet phldrT="[Text]" custT="1"/>
      <dgm:spPr/>
      <dgm:t>
        <a:bodyPr/>
        <a:lstStyle/>
        <a:p>
          <a:r>
            <a:rPr lang="en-US" sz="1800" dirty="0"/>
            <a:t>Approx. £5k to distribute for each call</a:t>
          </a:r>
        </a:p>
      </dgm:t>
    </dgm:pt>
    <dgm:pt modelId="{87F48C85-792A-4AC1-8AFB-6A0FDF9208F4}" type="parTrans" cxnId="{ABCCF539-56E3-4C1D-A5A3-127D24D540E4}">
      <dgm:prSet/>
      <dgm:spPr/>
      <dgm:t>
        <a:bodyPr/>
        <a:lstStyle/>
        <a:p>
          <a:endParaRPr lang="en-US"/>
        </a:p>
      </dgm:t>
    </dgm:pt>
    <dgm:pt modelId="{D06B10AB-CAD8-47B6-A8ED-821075D7D600}" type="sibTrans" cxnId="{ABCCF539-56E3-4C1D-A5A3-127D24D540E4}">
      <dgm:prSet/>
      <dgm:spPr/>
      <dgm:t>
        <a:bodyPr/>
        <a:lstStyle/>
        <a:p>
          <a:endParaRPr lang="en-US"/>
        </a:p>
      </dgm:t>
    </dgm:pt>
    <dgm:pt modelId="{E19C10E2-1B29-4BB8-8429-D5A9DBA5F846}">
      <dgm:prSet phldrT="[Text]" custT="1"/>
      <dgm:spPr/>
      <dgm:t>
        <a:bodyPr/>
        <a:lstStyle/>
        <a:p>
          <a:r>
            <a:rPr lang="en-US" sz="1400" dirty="0"/>
            <a:t>Overseas research visits</a:t>
          </a:r>
        </a:p>
      </dgm:t>
    </dgm:pt>
    <dgm:pt modelId="{B20D7171-6A8B-46E0-BD06-B74C042CEBE9}" type="parTrans" cxnId="{97996A99-8353-4A53-9DE3-998B9EDA7878}">
      <dgm:prSet/>
      <dgm:spPr/>
      <dgm:t>
        <a:bodyPr/>
        <a:lstStyle/>
        <a:p>
          <a:endParaRPr lang="en-US"/>
        </a:p>
      </dgm:t>
    </dgm:pt>
    <dgm:pt modelId="{5B0C6076-B288-4BA7-8258-2DAD5EB013F0}" type="sibTrans" cxnId="{97996A99-8353-4A53-9DE3-998B9EDA7878}">
      <dgm:prSet/>
      <dgm:spPr/>
      <dgm:t>
        <a:bodyPr/>
        <a:lstStyle/>
        <a:p>
          <a:endParaRPr lang="en-US"/>
        </a:p>
      </dgm:t>
    </dgm:pt>
    <dgm:pt modelId="{FF5354E2-5D81-4A18-BD64-58C9268101E5}">
      <dgm:prSet phldrT="[Text]" custT="1"/>
      <dgm:spPr/>
      <dgm:t>
        <a:bodyPr/>
        <a:lstStyle/>
        <a:p>
          <a:r>
            <a:rPr lang="en-US" sz="1400" dirty="0"/>
            <a:t>International conferences</a:t>
          </a:r>
        </a:p>
      </dgm:t>
    </dgm:pt>
    <dgm:pt modelId="{01A555E5-8E5A-424A-8F37-B36EBB658DC1}" type="parTrans" cxnId="{682D1FDB-86AF-4F57-8ED9-81FC0C44A7E2}">
      <dgm:prSet/>
      <dgm:spPr/>
      <dgm:t>
        <a:bodyPr/>
        <a:lstStyle/>
        <a:p>
          <a:endParaRPr lang="en-US"/>
        </a:p>
      </dgm:t>
    </dgm:pt>
    <dgm:pt modelId="{56D3D4B3-7701-4DD4-A457-9B4D6AF0657B}" type="sibTrans" cxnId="{682D1FDB-86AF-4F57-8ED9-81FC0C44A7E2}">
      <dgm:prSet/>
      <dgm:spPr/>
      <dgm:t>
        <a:bodyPr/>
        <a:lstStyle/>
        <a:p>
          <a:endParaRPr lang="en-US"/>
        </a:p>
      </dgm:t>
    </dgm:pt>
    <dgm:pt modelId="{F01DC135-628B-4025-841B-89B5FE3D0A6C}">
      <dgm:prSet phldrT="[Text]" custT="1"/>
      <dgm:spPr/>
      <dgm:t>
        <a:bodyPr/>
        <a:lstStyle/>
        <a:p>
          <a:r>
            <a:rPr lang="en-US" sz="1400" dirty="0"/>
            <a:t>1</a:t>
          </a:r>
          <a:r>
            <a:rPr lang="en-US" sz="1400" baseline="30000" dirty="0"/>
            <a:t>st</a:t>
          </a:r>
          <a:r>
            <a:rPr lang="en-US" sz="1400" dirty="0"/>
            <a:t> December and 1</a:t>
          </a:r>
          <a:r>
            <a:rPr lang="en-US" sz="1400" baseline="30000" dirty="0"/>
            <a:t>st</a:t>
          </a:r>
          <a:r>
            <a:rPr lang="en-US" sz="1400" dirty="0"/>
            <a:t> June</a:t>
          </a:r>
        </a:p>
      </dgm:t>
    </dgm:pt>
    <dgm:pt modelId="{90B897A0-22C8-4329-98D3-2D6EBB90D87E}" type="parTrans" cxnId="{C46C6FDE-0B1A-4A6E-8CCD-9D384ED5FE85}">
      <dgm:prSet/>
      <dgm:spPr/>
      <dgm:t>
        <a:bodyPr/>
        <a:lstStyle/>
        <a:p>
          <a:endParaRPr lang="en-US"/>
        </a:p>
      </dgm:t>
    </dgm:pt>
    <dgm:pt modelId="{AC9AE99D-26A9-4417-97AB-F2D76577182B}" type="sibTrans" cxnId="{C46C6FDE-0B1A-4A6E-8CCD-9D384ED5FE85}">
      <dgm:prSet/>
      <dgm:spPr/>
      <dgm:t>
        <a:bodyPr/>
        <a:lstStyle/>
        <a:p>
          <a:endParaRPr lang="en-US"/>
        </a:p>
      </dgm:t>
    </dgm:pt>
    <dgm:pt modelId="{6AF579BE-EDF0-4BFE-9CC1-212BC79C91A1}">
      <dgm:prSet phldrT="[Text]" custT="1"/>
      <dgm:spPr/>
      <dgm:t>
        <a:bodyPr/>
        <a:lstStyle/>
        <a:p>
          <a:r>
            <a:rPr lang="en-US" sz="1400" dirty="0"/>
            <a:t>Urgency applications considered in between</a:t>
          </a:r>
        </a:p>
      </dgm:t>
    </dgm:pt>
    <dgm:pt modelId="{215C2CE1-4693-4D20-8C7E-63DB9F80CDE3}" type="parTrans" cxnId="{12BC448C-9574-4692-8A0E-6EE8841BC865}">
      <dgm:prSet/>
      <dgm:spPr/>
      <dgm:t>
        <a:bodyPr/>
        <a:lstStyle/>
        <a:p>
          <a:endParaRPr lang="en-US"/>
        </a:p>
      </dgm:t>
    </dgm:pt>
    <dgm:pt modelId="{6ADAB8A3-4C43-4094-BEE7-88EBDD744D51}" type="sibTrans" cxnId="{12BC448C-9574-4692-8A0E-6EE8841BC865}">
      <dgm:prSet/>
      <dgm:spPr/>
      <dgm:t>
        <a:bodyPr/>
        <a:lstStyle/>
        <a:p>
          <a:endParaRPr lang="en-US"/>
        </a:p>
      </dgm:t>
    </dgm:pt>
    <dgm:pt modelId="{77BE04D7-ED82-4951-B813-1C68A7FAB3E8}">
      <dgm:prSet phldrT="[Text]" custT="1"/>
      <dgm:spPr/>
      <dgm:t>
        <a:bodyPr/>
        <a:lstStyle/>
        <a:p>
          <a:r>
            <a:rPr lang="en-US" sz="1400" dirty="0">
              <a:solidFill>
                <a:schemeClr val="tx1"/>
              </a:solidFill>
            </a:rPr>
            <a:t>Max £500 for European conferences  / £750 for other continents</a:t>
          </a:r>
          <a:endParaRPr lang="en-US" sz="1400" dirty="0"/>
        </a:p>
      </dgm:t>
    </dgm:pt>
    <dgm:pt modelId="{9EC6BE8E-095F-49B0-9AD7-E78A77A1F297}" type="parTrans" cxnId="{18A6EDC1-97A3-4E91-A1DC-891FC16C0208}">
      <dgm:prSet/>
      <dgm:spPr/>
      <dgm:t>
        <a:bodyPr/>
        <a:lstStyle/>
        <a:p>
          <a:endParaRPr lang="en-US"/>
        </a:p>
      </dgm:t>
    </dgm:pt>
    <dgm:pt modelId="{47BB9CA7-E07C-42CD-9F66-F20BC5D4EA06}" type="sibTrans" cxnId="{18A6EDC1-97A3-4E91-A1DC-891FC16C0208}">
      <dgm:prSet/>
      <dgm:spPr/>
      <dgm:t>
        <a:bodyPr/>
        <a:lstStyle/>
        <a:p>
          <a:endParaRPr lang="en-US"/>
        </a:p>
      </dgm:t>
    </dgm:pt>
    <dgm:pt modelId="{463A618D-96EC-41CD-B239-C633407D1BAB}">
      <dgm:prSet phldrT="[Text]" custT="1"/>
      <dgm:spPr/>
      <dgm:t>
        <a:bodyPr/>
        <a:lstStyle/>
        <a:p>
          <a:r>
            <a:rPr lang="en-US" sz="1800" b="0" dirty="0"/>
            <a:t>Application process</a:t>
          </a:r>
        </a:p>
      </dgm:t>
    </dgm:pt>
    <dgm:pt modelId="{A0021966-B564-44AE-BA35-2ED0F6322834}" type="parTrans" cxnId="{F467E58C-746A-4B39-A810-3656AFAD4618}">
      <dgm:prSet/>
      <dgm:spPr/>
      <dgm:t>
        <a:bodyPr/>
        <a:lstStyle/>
        <a:p>
          <a:endParaRPr lang="en-US"/>
        </a:p>
      </dgm:t>
    </dgm:pt>
    <dgm:pt modelId="{71E8ADEB-3A90-4FAE-88F8-7FF4C7FAE543}" type="sibTrans" cxnId="{F467E58C-746A-4B39-A810-3656AFAD4618}">
      <dgm:prSet/>
      <dgm:spPr/>
      <dgm:t>
        <a:bodyPr/>
        <a:lstStyle/>
        <a:p>
          <a:endParaRPr lang="en-US"/>
        </a:p>
      </dgm:t>
    </dgm:pt>
    <dgm:pt modelId="{5EE0887C-93DA-49BA-911E-095A8B6F33E9}">
      <dgm:prSet phldrT="[Text]" custT="1"/>
      <dgm:spPr/>
      <dgm:t>
        <a:bodyPr/>
        <a:lstStyle/>
        <a:p>
          <a:r>
            <a:rPr lang="en-US" sz="1400" b="0" dirty="0"/>
            <a:t>1-page case for support including budget</a:t>
          </a:r>
        </a:p>
      </dgm:t>
    </dgm:pt>
    <dgm:pt modelId="{0F6EE7D1-9420-41B0-BFAC-692AB61C4113}" type="parTrans" cxnId="{71F507FC-E7CC-4EF8-BDF4-9DC387B9302F}">
      <dgm:prSet/>
      <dgm:spPr/>
      <dgm:t>
        <a:bodyPr/>
        <a:lstStyle/>
        <a:p>
          <a:endParaRPr lang="en-US"/>
        </a:p>
      </dgm:t>
    </dgm:pt>
    <dgm:pt modelId="{B6FA5B3D-320A-4F5A-82F6-34BD6C6D5E9D}" type="sibTrans" cxnId="{71F507FC-E7CC-4EF8-BDF4-9DC387B9302F}">
      <dgm:prSet/>
      <dgm:spPr/>
      <dgm:t>
        <a:bodyPr/>
        <a:lstStyle/>
        <a:p>
          <a:endParaRPr lang="en-US"/>
        </a:p>
      </dgm:t>
    </dgm:pt>
    <dgm:pt modelId="{8ACC98EB-0D29-4F50-BCB3-176CC5BBEB3E}">
      <dgm:prSet phldrT="[Text]" custT="1"/>
      <dgm:spPr/>
      <dgm:t>
        <a:bodyPr/>
        <a:lstStyle/>
        <a:p>
          <a:r>
            <a:rPr lang="en-US" sz="1400" b="0" dirty="0"/>
            <a:t>A support letter from the hosting partner / proof that paper or poster has been accepted</a:t>
          </a:r>
        </a:p>
      </dgm:t>
    </dgm:pt>
    <dgm:pt modelId="{38F84F79-2702-4360-9C19-31DAC2A3C917}" type="parTrans" cxnId="{BBF1A81C-A2A2-4EBE-AEF7-8F6AF131BD0A}">
      <dgm:prSet/>
      <dgm:spPr/>
      <dgm:t>
        <a:bodyPr/>
        <a:lstStyle/>
        <a:p>
          <a:endParaRPr lang="en-US"/>
        </a:p>
      </dgm:t>
    </dgm:pt>
    <dgm:pt modelId="{D48C190F-4D0F-410D-A16A-6CAAFA7516C6}" type="sibTrans" cxnId="{BBF1A81C-A2A2-4EBE-AEF7-8F6AF131BD0A}">
      <dgm:prSet/>
      <dgm:spPr/>
      <dgm:t>
        <a:bodyPr/>
        <a:lstStyle/>
        <a:p>
          <a:endParaRPr lang="en-US"/>
        </a:p>
      </dgm:t>
    </dgm:pt>
    <dgm:pt modelId="{3EC4B0D8-FDAB-4F50-850F-E8D2E2A38866}">
      <dgm:prSet phldrT="[Text]" custT="1"/>
      <dgm:spPr/>
      <dgm:t>
        <a:bodyPr/>
        <a:lstStyle/>
        <a:p>
          <a:r>
            <a:rPr lang="en-US" sz="1400" dirty="0"/>
            <a:t>Can support a PIP if overseas</a:t>
          </a:r>
        </a:p>
      </dgm:t>
    </dgm:pt>
    <dgm:pt modelId="{164D802D-63F1-48D9-9463-7B7F9613A95C}" type="parTrans" cxnId="{3A1BF086-9608-4364-A1AA-1FFFAB46E6E8}">
      <dgm:prSet/>
      <dgm:spPr/>
      <dgm:t>
        <a:bodyPr/>
        <a:lstStyle/>
        <a:p>
          <a:endParaRPr lang="en-US"/>
        </a:p>
      </dgm:t>
    </dgm:pt>
    <dgm:pt modelId="{4CA7AB09-1A96-4FEF-8F61-683C2932F717}" type="sibTrans" cxnId="{3A1BF086-9608-4364-A1AA-1FFFAB46E6E8}">
      <dgm:prSet/>
      <dgm:spPr/>
      <dgm:t>
        <a:bodyPr/>
        <a:lstStyle/>
        <a:p>
          <a:endParaRPr lang="en-US"/>
        </a:p>
      </dgm:t>
    </dgm:pt>
    <dgm:pt modelId="{76D2E56F-3E94-4CD8-A1AD-25E06C21B030}">
      <dgm:prSet phldrT="[Text]" custScaleY="29149" custT="1" custLinFactY="23419" custLinFactNeighborY="100000"/>
      <dgm:spPr/>
      <dgm:t>
        <a:bodyPr/>
        <a:lstStyle/>
        <a:p>
          <a:r>
            <a:rPr lang="en-US" sz="1400" dirty="0"/>
            <a:t>Max £1,500 for research visits</a:t>
          </a:r>
        </a:p>
      </dgm:t>
    </dgm:pt>
    <dgm:pt modelId="{9EF46EEA-862C-4795-9F11-632A43B242B1}" type="parTrans" cxnId="{E232E96E-139F-4919-8BCA-EC3F5842BAB5}">
      <dgm:prSet/>
      <dgm:spPr/>
      <dgm:t>
        <a:bodyPr/>
        <a:lstStyle/>
        <a:p>
          <a:endParaRPr lang="en-GB"/>
        </a:p>
      </dgm:t>
    </dgm:pt>
    <dgm:pt modelId="{71539BA1-1705-4720-870C-15AABCAC5682}" type="sibTrans" cxnId="{E232E96E-139F-4919-8BCA-EC3F5842BAB5}">
      <dgm:prSet/>
      <dgm:spPr/>
      <dgm:t>
        <a:bodyPr/>
        <a:lstStyle/>
        <a:p>
          <a:endParaRPr lang="en-GB"/>
        </a:p>
      </dgm:t>
    </dgm:pt>
    <dgm:pt modelId="{EB191A49-85DA-4CB8-8450-AD15B3C82300}" type="pres">
      <dgm:prSet presAssocID="{5E987967-93C7-45CE-A2D3-E72C20116C7B}" presName="linear" presStyleCnt="0">
        <dgm:presLayoutVars>
          <dgm:dir/>
          <dgm:animLvl val="lvl"/>
          <dgm:resizeHandles val="exact"/>
        </dgm:presLayoutVars>
      </dgm:prSet>
      <dgm:spPr/>
    </dgm:pt>
    <dgm:pt modelId="{CDE0C015-D2DD-47C7-9D9B-AF67D342EA41}" type="pres">
      <dgm:prSet presAssocID="{8F5FA0CF-F0BE-4188-9A88-2A110BE7AAD0}" presName="parentLin" presStyleCnt="0"/>
      <dgm:spPr/>
    </dgm:pt>
    <dgm:pt modelId="{B13EAEC7-4CFD-44D1-BBAE-F0E006AE9DF9}" type="pres">
      <dgm:prSet presAssocID="{8F5FA0CF-F0BE-4188-9A88-2A110BE7AAD0}" presName="parentLeftMargin" presStyleLbl="node1" presStyleIdx="0" presStyleCnt="4"/>
      <dgm:spPr/>
    </dgm:pt>
    <dgm:pt modelId="{B23CF5B8-DEA5-432E-8E9D-94D6E16A4B4C}" type="pres">
      <dgm:prSet presAssocID="{8F5FA0CF-F0BE-4188-9A88-2A110BE7AAD0}" presName="parentText" presStyleLbl="node1" presStyleIdx="0" presStyleCnt="4" custScaleX="141462" custScaleY="20823" custLinFactNeighborX="375" custLinFactNeighborY="-73501">
        <dgm:presLayoutVars>
          <dgm:chMax val="0"/>
          <dgm:bulletEnabled val="1"/>
        </dgm:presLayoutVars>
      </dgm:prSet>
      <dgm:spPr/>
    </dgm:pt>
    <dgm:pt modelId="{4622728E-CCE0-4A2C-A56B-5D3CAA239669}" type="pres">
      <dgm:prSet presAssocID="{8F5FA0CF-F0BE-4188-9A88-2A110BE7AAD0}" presName="negativeSpace" presStyleCnt="0"/>
      <dgm:spPr/>
    </dgm:pt>
    <dgm:pt modelId="{DAC732FA-E2B4-4D0D-ADAA-0B3B85C55818}" type="pres">
      <dgm:prSet presAssocID="{8F5FA0CF-F0BE-4188-9A88-2A110BE7AAD0}" presName="childText" presStyleLbl="conFgAcc1" presStyleIdx="0" presStyleCnt="4" custScaleY="45622" custLinFactY="-11904" custLinFactNeighborY="-100000">
        <dgm:presLayoutVars>
          <dgm:bulletEnabled val="1"/>
        </dgm:presLayoutVars>
      </dgm:prSet>
      <dgm:spPr/>
    </dgm:pt>
    <dgm:pt modelId="{A83FC808-A01F-4FAB-9A23-CE681C2B8D85}" type="pres">
      <dgm:prSet presAssocID="{A6435223-6ACD-41D3-A7D4-426430F75411}" presName="spaceBetweenRectangles" presStyleCnt="0"/>
      <dgm:spPr/>
    </dgm:pt>
    <dgm:pt modelId="{50EB0386-DF1B-4302-A4BE-DAD79AF28DBD}" type="pres">
      <dgm:prSet presAssocID="{0A358FFF-5268-4ABB-BB60-F1E9FC5323D8}" presName="parentLin" presStyleCnt="0"/>
      <dgm:spPr/>
    </dgm:pt>
    <dgm:pt modelId="{BE8E38A0-1C40-45C1-A224-40259A91C54F}" type="pres">
      <dgm:prSet presAssocID="{0A358FFF-5268-4ABB-BB60-F1E9FC5323D8}" presName="parentLeftMargin" presStyleLbl="node1" presStyleIdx="0" presStyleCnt="4"/>
      <dgm:spPr/>
    </dgm:pt>
    <dgm:pt modelId="{85B135B8-58DC-46CD-B19D-277B8031AA39}" type="pres">
      <dgm:prSet presAssocID="{0A358FFF-5268-4ABB-BB60-F1E9FC5323D8}" presName="parentText" presStyleLbl="node1" presStyleIdx="1" presStyleCnt="4" custScaleX="142287" custScaleY="18840" custLinFactNeighborX="1590" custLinFactNeighborY="-39506">
        <dgm:presLayoutVars>
          <dgm:chMax val="0"/>
          <dgm:bulletEnabled val="1"/>
        </dgm:presLayoutVars>
      </dgm:prSet>
      <dgm:spPr/>
    </dgm:pt>
    <dgm:pt modelId="{C79A8065-7FFE-4E18-9000-C25DB1BC96ED}" type="pres">
      <dgm:prSet presAssocID="{0A358FFF-5268-4ABB-BB60-F1E9FC5323D8}" presName="negativeSpace" presStyleCnt="0"/>
      <dgm:spPr/>
    </dgm:pt>
    <dgm:pt modelId="{37A87394-3C42-497C-AE9F-E933A0EC6BFE}" type="pres">
      <dgm:prSet presAssocID="{0A358FFF-5268-4ABB-BB60-F1E9FC5323D8}" presName="childText" presStyleLbl="conFgAcc1" presStyleIdx="1" presStyleCnt="4" custScaleY="36222" custLinFactNeighborY="17632">
        <dgm:presLayoutVars>
          <dgm:bulletEnabled val="1"/>
        </dgm:presLayoutVars>
      </dgm:prSet>
      <dgm:spPr/>
    </dgm:pt>
    <dgm:pt modelId="{9A3BE624-46CD-4472-BCB9-C8A45AA0EE3A}" type="pres">
      <dgm:prSet presAssocID="{98E8A48C-DF3C-476D-9B7C-9560FE443D7F}" presName="spaceBetweenRectangles" presStyleCnt="0"/>
      <dgm:spPr/>
    </dgm:pt>
    <dgm:pt modelId="{E3D4C64F-0D1E-4D10-9FB4-657C3686640B}" type="pres">
      <dgm:prSet presAssocID="{60C81053-F7E0-483E-8FE1-1B776764B517}" presName="parentLin" presStyleCnt="0"/>
      <dgm:spPr/>
    </dgm:pt>
    <dgm:pt modelId="{752D87F5-8AA8-4737-A36C-B46252633FFF}" type="pres">
      <dgm:prSet presAssocID="{60C81053-F7E0-483E-8FE1-1B776764B517}" presName="parentLeftMargin" presStyleLbl="node1" presStyleIdx="1" presStyleCnt="4"/>
      <dgm:spPr/>
    </dgm:pt>
    <dgm:pt modelId="{BA78D45D-147F-413C-A5D3-A728BAB0FB26}" type="pres">
      <dgm:prSet presAssocID="{60C81053-F7E0-483E-8FE1-1B776764B517}" presName="parentText" presStyleLbl="node1" presStyleIdx="2" presStyleCnt="4" custScaleX="137078" custScaleY="17540" custLinFactNeighborX="187" custLinFactNeighborY="-5271">
        <dgm:presLayoutVars>
          <dgm:chMax val="0"/>
          <dgm:bulletEnabled val="1"/>
        </dgm:presLayoutVars>
      </dgm:prSet>
      <dgm:spPr/>
    </dgm:pt>
    <dgm:pt modelId="{0542E284-FA5F-4CFD-8843-801FDFB68515}" type="pres">
      <dgm:prSet presAssocID="{60C81053-F7E0-483E-8FE1-1B776764B517}" presName="negativeSpace" presStyleCnt="0"/>
      <dgm:spPr/>
    </dgm:pt>
    <dgm:pt modelId="{0D7AAA80-C8A2-4914-BE4E-72840662DB9F}" type="pres">
      <dgm:prSet presAssocID="{60C81053-F7E0-483E-8FE1-1B776764B517}" presName="childText" presStyleLbl="conFgAcc1" presStyleIdx="2" presStyleCnt="4" custScaleY="36949" custLinFactY="23419" custLinFactNeighborY="100000">
        <dgm:presLayoutVars>
          <dgm:bulletEnabled val="1"/>
        </dgm:presLayoutVars>
      </dgm:prSet>
      <dgm:spPr/>
    </dgm:pt>
    <dgm:pt modelId="{C24D5562-4794-4F5E-98AA-2E924F06C240}" type="pres">
      <dgm:prSet presAssocID="{D06B10AB-CAD8-47B6-A8ED-821075D7D600}" presName="spaceBetweenRectangles" presStyleCnt="0"/>
      <dgm:spPr/>
    </dgm:pt>
    <dgm:pt modelId="{4FB2B7AD-90D9-4A31-8AB9-0487F47273A3}" type="pres">
      <dgm:prSet presAssocID="{463A618D-96EC-41CD-B239-C633407D1BAB}" presName="parentLin" presStyleCnt="0"/>
      <dgm:spPr/>
    </dgm:pt>
    <dgm:pt modelId="{64FE5BC8-F3CB-42E8-A24B-E823AE39EFD3}" type="pres">
      <dgm:prSet presAssocID="{463A618D-96EC-41CD-B239-C633407D1BAB}" presName="parentLeftMargin" presStyleLbl="node1" presStyleIdx="2" presStyleCnt="4"/>
      <dgm:spPr/>
    </dgm:pt>
    <dgm:pt modelId="{34EE917D-878A-47A2-8B8A-3958584F26B8}" type="pres">
      <dgm:prSet presAssocID="{463A618D-96EC-41CD-B239-C633407D1BAB}" presName="parentText" presStyleLbl="node1" presStyleIdx="3" presStyleCnt="4" custScaleX="142857" custScaleY="23781" custLinFactNeighborX="515" custLinFactNeighborY="30281">
        <dgm:presLayoutVars>
          <dgm:chMax val="0"/>
          <dgm:bulletEnabled val="1"/>
        </dgm:presLayoutVars>
      </dgm:prSet>
      <dgm:spPr/>
    </dgm:pt>
    <dgm:pt modelId="{F3CEB08C-7CE3-4E89-BFCE-3F12A771C988}" type="pres">
      <dgm:prSet presAssocID="{463A618D-96EC-41CD-B239-C633407D1BAB}" presName="negativeSpace" presStyleCnt="0"/>
      <dgm:spPr/>
    </dgm:pt>
    <dgm:pt modelId="{1DE18A03-2D2C-4E0A-A477-DFC4E9B933D8}" type="pres">
      <dgm:prSet presAssocID="{463A618D-96EC-41CD-B239-C633407D1BAB}" presName="childText" presStyleLbl="conFgAcc1" presStyleIdx="3" presStyleCnt="4" custScaleY="41425" custLinFactY="100250" custLinFactNeighborY="200000">
        <dgm:presLayoutVars>
          <dgm:bulletEnabled val="1"/>
        </dgm:presLayoutVars>
      </dgm:prSet>
      <dgm:spPr/>
    </dgm:pt>
  </dgm:ptLst>
  <dgm:cxnLst>
    <dgm:cxn modelId="{BBF1A81C-A2A2-4EBE-AEF7-8F6AF131BD0A}" srcId="{463A618D-96EC-41CD-B239-C633407D1BAB}" destId="{8ACC98EB-0D29-4F50-BCB3-176CC5BBEB3E}" srcOrd="1" destOrd="0" parTransId="{38F84F79-2702-4360-9C19-31DAC2A3C917}" sibTransId="{D48C190F-4D0F-410D-A16A-6CAAFA7516C6}"/>
    <dgm:cxn modelId="{FA40CD20-3BDA-4913-88AE-139DB93C3E7D}" type="presOf" srcId="{60C81053-F7E0-483E-8FE1-1B776764B517}" destId="{BA78D45D-147F-413C-A5D3-A728BAB0FB26}" srcOrd="1" destOrd="0" presId="urn:microsoft.com/office/officeart/2005/8/layout/list1"/>
    <dgm:cxn modelId="{4E9A2221-D3DC-43C0-BD40-1B7915C17B53}" type="presOf" srcId="{463A618D-96EC-41CD-B239-C633407D1BAB}" destId="{34EE917D-878A-47A2-8B8A-3958584F26B8}" srcOrd="1" destOrd="0" presId="urn:microsoft.com/office/officeart/2005/8/layout/list1"/>
    <dgm:cxn modelId="{8892702D-D55F-484E-931E-FDDE3EED116F}" type="presOf" srcId="{77BE04D7-ED82-4951-B813-1C68A7FAB3E8}" destId="{0D7AAA80-C8A2-4914-BE4E-72840662DB9F}" srcOrd="0" destOrd="0" presId="urn:microsoft.com/office/officeart/2005/8/layout/list1"/>
    <dgm:cxn modelId="{0AF8422F-860E-45BF-92B2-25CF0B7ED4A1}" type="presOf" srcId="{F01DC135-628B-4025-841B-89B5FE3D0A6C}" destId="{37A87394-3C42-497C-AE9F-E933A0EC6BFE}" srcOrd="0" destOrd="0" presId="urn:microsoft.com/office/officeart/2005/8/layout/list1"/>
    <dgm:cxn modelId="{EE92A52F-F504-471B-BC28-74DD24AB127B}" type="presOf" srcId="{0A358FFF-5268-4ABB-BB60-F1E9FC5323D8}" destId="{BE8E38A0-1C40-45C1-A224-40259A91C54F}" srcOrd="0" destOrd="0" presId="urn:microsoft.com/office/officeart/2005/8/layout/list1"/>
    <dgm:cxn modelId="{07173E32-599A-42C7-80D6-AD2662FC6522}" type="presOf" srcId="{76D2E56F-3E94-4CD8-A1AD-25E06C21B030}" destId="{0D7AAA80-C8A2-4914-BE4E-72840662DB9F}" srcOrd="0" destOrd="1" presId="urn:microsoft.com/office/officeart/2005/8/layout/list1"/>
    <dgm:cxn modelId="{3576FD37-F593-4F0C-85E8-F9F38AB34573}" srcId="{5E987967-93C7-45CE-A2D3-E72C20116C7B}" destId="{8F5FA0CF-F0BE-4188-9A88-2A110BE7AAD0}" srcOrd="0" destOrd="0" parTransId="{795B67CC-3768-4DC2-967F-BDFA9F884442}" sibTransId="{A6435223-6ACD-41D3-A7D4-426430F75411}"/>
    <dgm:cxn modelId="{ABCCF539-56E3-4C1D-A5A3-127D24D540E4}" srcId="{5E987967-93C7-45CE-A2D3-E72C20116C7B}" destId="{60C81053-F7E0-483E-8FE1-1B776764B517}" srcOrd="2" destOrd="0" parTransId="{87F48C85-792A-4AC1-8AFB-6A0FDF9208F4}" sibTransId="{D06B10AB-CAD8-47B6-A8ED-821075D7D600}"/>
    <dgm:cxn modelId="{1AECD15B-8A2C-4420-9404-D4FFDD1CF8FC}" type="presOf" srcId="{5E987967-93C7-45CE-A2D3-E72C20116C7B}" destId="{EB191A49-85DA-4CB8-8450-AD15B3C82300}" srcOrd="0" destOrd="0" presId="urn:microsoft.com/office/officeart/2005/8/layout/list1"/>
    <dgm:cxn modelId="{434F4347-241F-448A-A670-C95ACDD3ECBD}" type="presOf" srcId="{60C81053-F7E0-483E-8FE1-1B776764B517}" destId="{752D87F5-8AA8-4737-A36C-B46252633FFF}" srcOrd="0" destOrd="0" presId="urn:microsoft.com/office/officeart/2005/8/layout/list1"/>
    <dgm:cxn modelId="{E232E96E-139F-4919-8BCA-EC3F5842BAB5}" srcId="{60C81053-F7E0-483E-8FE1-1B776764B517}" destId="{76D2E56F-3E94-4CD8-A1AD-25E06C21B030}" srcOrd="1" destOrd="0" parTransId="{9EF46EEA-862C-4795-9F11-632A43B242B1}" sibTransId="{71539BA1-1705-4720-870C-15AABCAC5682}"/>
    <dgm:cxn modelId="{14B92778-46D8-4454-9173-CFCFF341D66E}" type="presOf" srcId="{463A618D-96EC-41CD-B239-C633407D1BAB}" destId="{64FE5BC8-F3CB-42E8-A24B-E823AE39EFD3}" srcOrd="0" destOrd="0" presId="urn:microsoft.com/office/officeart/2005/8/layout/list1"/>
    <dgm:cxn modelId="{3A1BF086-9608-4364-A1AA-1FFFAB46E6E8}" srcId="{8F5FA0CF-F0BE-4188-9A88-2A110BE7AAD0}" destId="{3EC4B0D8-FDAB-4F50-850F-E8D2E2A38866}" srcOrd="2" destOrd="0" parTransId="{164D802D-63F1-48D9-9463-7B7F9613A95C}" sibTransId="{4CA7AB09-1A96-4FEF-8F61-683C2932F717}"/>
    <dgm:cxn modelId="{12BC448C-9574-4692-8A0E-6EE8841BC865}" srcId="{0A358FFF-5268-4ABB-BB60-F1E9FC5323D8}" destId="{6AF579BE-EDF0-4BFE-9CC1-212BC79C91A1}" srcOrd="1" destOrd="0" parTransId="{215C2CE1-4693-4D20-8C7E-63DB9F80CDE3}" sibTransId="{6ADAB8A3-4C43-4094-BEE7-88EBDD744D51}"/>
    <dgm:cxn modelId="{F467E58C-746A-4B39-A810-3656AFAD4618}" srcId="{5E987967-93C7-45CE-A2D3-E72C20116C7B}" destId="{463A618D-96EC-41CD-B239-C633407D1BAB}" srcOrd="3" destOrd="0" parTransId="{A0021966-B564-44AE-BA35-2ED0F6322834}" sibTransId="{71E8ADEB-3A90-4FAE-88F8-7FF4C7FAE543}"/>
    <dgm:cxn modelId="{E4F34F91-625D-4D13-9150-09A5EC4ED553}" type="presOf" srcId="{8ACC98EB-0D29-4F50-BCB3-176CC5BBEB3E}" destId="{1DE18A03-2D2C-4E0A-A477-DFC4E9B933D8}" srcOrd="0" destOrd="1" presId="urn:microsoft.com/office/officeart/2005/8/layout/list1"/>
    <dgm:cxn modelId="{6D75C591-054A-4C4A-9DBD-DD70D31F1871}" type="presOf" srcId="{8F5FA0CF-F0BE-4188-9A88-2A110BE7AAD0}" destId="{B13EAEC7-4CFD-44D1-BBAE-F0E006AE9DF9}" srcOrd="0" destOrd="0" presId="urn:microsoft.com/office/officeart/2005/8/layout/list1"/>
    <dgm:cxn modelId="{1B8F0F95-C1C1-4FA7-8EC6-51619E69E149}" type="presOf" srcId="{FF5354E2-5D81-4A18-BD64-58C9268101E5}" destId="{DAC732FA-E2B4-4D0D-ADAA-0B3B85C55818}" srcOrd="0" destOrd="1" presId="urn:microsoft.com/office/officeart/2005/8/layout/list1"/>
    <dgm:cxn modelId="{97996A99-8353-4A53-9DE3-998B9EDA7878}" srcId="{8F5FA0CF-F0BE-4188-9A88-2A110BE7AAD0}" destId="{E19C10E2-1B29-4BB8-8429-D5A9DBA5F846}" srcOrd="0" destOrd="0" parTransId="{B20D7171-6A8B-46E0-BD06-B74C042CEBE9}" sibTransId="{5B0C6076-B288-4BA7-8258-2DAD5EB013F0}"/>
    <dgm:cxn modelId="{738D659D-8C86-406E-A4A0-7C4AC46CDE9D}" srcId="{5E987967-93C7-45CE-A2D3-E72C20116C7B}" destId="{0A358FFF-5268-4ABB-BB60-F1E9FC5323D8}" srcOrd="1" destOrd="0" parTransId="{0E597945-D13A-4A42-8F40-8D79F14B1758}" sibTransId="{98E8A48C-DF3C-476D-9B7C-9560FE443D7F}"/>
    <dgm:cxn modelId="{BCBCD0A4-42C7-4791-AD44-B3D0998D256D}" type="presOf" srcId="{6AF579BE-EDF0-4BFE-9CC1-212BC79C91A1}" destId="{37A87394-3C42-497C-AE9F-E933A0EC6BFE}" srcOrd="0" destOrd="1" presId="urn:microsoft.com/office/officeart/2005/8/layout/list1"/>
    <dgm:cxn modelId="{DE8B2CAE-93B6-4E0F-BAD4-E75A6675A52F}" type="presOf" srcId="{0A358FFF-5268-4ABB-BB60-F1E9FC5323D8}" destId="{85B135B8-58DC-46CD-B19D-277B8031AA39}" srcOrd="1" destOrd="0" presId="urn:microsoft.com/office/officeart/2005/8/layout/list1"/>
    <dgm:cxn modelId="{B5F3B1B2-5F72-412C-A09D-89DAADA9DB3C}" type="presOf" srcId="{5EE0887C-93DA-49BA-911E-095A8B6F33E9}" destId="{1DE18A03-2D2C-4E0A-A477-DFC4E9B933D8}" srcOrd="0" destOrd="0" presId="urn:microsoft.com/office/officeart/2005/8/layout/list1"/>
    <dgm:cxn modelId="{29D355C1-498E-4C4D-81B4-D9C4F07AF700}" type="presOf" srcId="{E19C10E2-1B29-4BB8-8429-D5A9DBA5F846}" destId="{DAC732FA-E2B4-4D0D-ADAA-0B3B85C55818}" srcOrd="0" destOrd="0" presId="urn:microsoft.com/office/officeart/2005/8/layout/list1"/>
    <dgm:cxn modelId="{18A6EDC1-97A3-4E91-A1DC-891FC16C0208}" srcId="{60C81053-F7E0-483E-8FE1-1B776764B517}" destId="{77BE04D7-ED82-4951-B813-1C68A7FAB3E8}" srcOrd="0" destOrd="0" parTransId="{9EC6BE8E-095F-49B0-9AD7-E78A77A1F297}" sibTransId="{47BB9CA7-E07C-42CD-9F66-F20BC5D4EA06}"/>
    <dgm:cxn modelId="{682D1FDB-86AF-4F57-8ED9-81FC0C44A7E2}" srcId="{8F5FA0CF-F0BE-4188-9A88-2A110BE7AAD0}" destId="{FF5354E2-5D81-4A18-BD64-58C9268101E5}" srcOrd="1" destOrd="0" parTransId="{01A555E5-8E5A-424A-8F37-B36EBB658DC1}" sibTransId="{56D3D4B3-7701-4DD4-A457-9B4D6AF0657B}"/>
    <dgm:cxn modelId="{C46C6FDE-0B1A-4A6E-8CCD-9D384ED5FE85}" srcId="{0A358FFF-5268-4ABB-BB60-F1E9FC5323D8}" destId="{F01DC135-628B-4025-841B-89B5FE3D0A6C}" srcOrd="0" destOrd="0" parTransId="{90B897A0-22C8-4329-98D3-2D6EBB90D87E}" sibTransId="{AC9AE99D-26A9-4417-97AB-F2D76577182B}"/>
    <dgm:cxn modelId="{71F507FC-E7CC-4EF8-BDF4-9DC387B9302F}" srcId="{463A618D-96EC-41CD-B239-C633407D1BAB}" destId="{5EE0887C-93DA-49BA-911E-095A8B6F33E9}" srcOrd="0" destOrd="0" parTransId="{0F6EE7D1-9420-41B0-BFAC-692AB61C4113}" sibTransId="{B6FA5B3D-320A-4F5A-82F6-34BD6C6D5E9D}"/>
    <dgm:cxn modelId="{24319CFD-BA6E-46DA-B7DA-285BB435A258}" type="presOf" srcId="{3EC4B0D8-FDAB-4F50-850F-E8D2E2A38866}" destId="{DAC732FA-E2B4-4D0D-ADAA-0B3B85C55818}" srcOrd="0" destOrd="2" presId="urn:microsoft.com/office/officeart/2005/8/layout/list1"/>
    <dgm:cxn modelId="{B0DCD6FE-8B74-4367-8F1B-AEAE23C9E5FA}" type="presOf" srcId="{8F5FA0CF-F0BE-4188-9A88-2A110BE7AAD0}" destId="{B23CF5B8-DEA5-432E-8E9D-94D6E16A4B4C}" srcOrd="1" destOrd="0" presId="urn:microsoft.com/office/officeart/2005/8/layout/list1"/>
    <dgm:cxn modelId="{824CAD9B-9D8E-4BB9-9F4D-2C5C63C2BE5F}" type="presParOf" srcId="{EB191A49-85DA-4CB8-8450-AD15B3C82300}" destId="{CDE0C015-D2DD-47C7-9D9B-AF67D342EA41}" srcOrd="0" destOrd="0" presId="urn:microsoft.com/office/officeart/2005/8/layout/list1"/>
    <dgm:cxn modelId="{C4251F99-1044-4383-8375-58FDA280A45E}" type="presParOf" srcId="{CDE0C015-D2DD-47C7-9D9B-AF67D342EA41}" destId="{B13EAEC7-4CFD-44D1-BBAE-F0E006AE9DF9}" srcOrd="0" destOrd="0" presId="urn:microsoft.com/office/officeart/2005/8/layout/list1"/>
    <dgm:cxn modelId="{0BC5C3BE-B2ED-4F97-81CD-7E78916EC1C0}" type="presParOf" srcId="{CDE0C015-D2DD-47C7-9D9B-AF67D342EA41}" destId="{B23CF5B8-DEA5-432E-8E9D-94D6E16A4B4C}" srcOrd="1" destOrd="0" presId="urn:microsoft.com/office/officeart/2005/8/layout/list1"/>
    <dgm:cxn modelId="{573193E5-EFBC-4458-AAF8-3916B9875912}" type="presParOf" srcId="{EB191A49-85DA-4CB8-8450-AD15B3C82300}" destId="{4622728E-CCE0-4A2C-A56B-5D3CAA239669}" srcOrd="1" destOrd="0" presId="urn:microsoft.com/office/officeart/2005/8/layout/list1"/>
    <dgm:cxn modelId="{13113B3C-4F31-4F03-ABE0-A53399713B63}" type="presParOf" srcId="{EB191A49-85DA-4CB8-8450-AD15B3C82300}" destId="{DAC732FA-E2B4-4D0D-ADAA-0B3B85C55818}" srcOrd="2" destOrd="0" presId="urn:microsoft.com/office/officeart/2005/8/layout/list1"/>
    <dgm:cxn modelId="{871B0715-8393-48B2-832B-B7B653D43742}" type="presParOf" srcId="{EB191A49-85DA-4CB8-8450-AD15B3C82300}" destId="{A83FC808-A01F-4FAB-9A23-CE681C2B8D85}" srcOrd="3" destOrd="0" presId="urn:microsoft.com/office/officeart/2005/8/layout/list1"/>
    <dgm:cxn modelId="{5A9A7BC7-B9D0-41B1-A81A-77175E69DF2F}" type="presParOf" srcId="{EB191A49-85DA-4CB8-8450-AD15B3C82300}" destId="{50EB0386-DF1B-4302-A4BE-DAD79AF28DBD}" srcOrd="4" destOrd="0" presId="urn:microsoft.com/office/officeart/2005/8/layout/list1"/>
    <dgm:cxn modelId="{56986663-7543-4F45-BC05-0A36C584931B}" type="presParOf" srcId="{50EB0386-DF1B-4302-A4BE-DAD79AF28DBD}" destId="{BE8E38A0-1C40-45C1-A224-40259A91C54F}" srcOrd="0" destOrd="0" presId="urn:microsoft.com/office/officeart/2005/8/layout/list1"/>
    <dgm:cxn modelId="{BACC8520-22C5-4772-A2BB-3E7844719E96}" type="presParOf" srcId="{50EB0386-DF1B-4302-A4BE-DAD79AF28DBD}" destId="{85B135B8-58DC-46CD-B19D-277B8031AA39}" srcOrd="1" destOrd="0" presId="urn:microsoft.com/office/officeart/2005/8/layout/list1"/>
    <dgm:cxn modelId="{997135DB-3EB1-4594-A497-4F42227C4EDE}" type="presParOf" srcId="{EB191A49-85DA-4CB8-8450-AD15B3C82300}" destId="{C79A8065-7FFE-4E18-9000-C25DB1BC96ED}" srcOrd="5" destOrd="0" presId="urn:microsoft.com/office/officeart/2005/8/layout/list1"/>
    <dgm:cxn modelId="{840EEA15-88A7-48AC-A1CB-2807B1CE7409}" type="presParOf" srcId="{EB191A49-85DA-4CB8-8450-AD15B3C82300}" destId="{37A87394-3C42-497C-AE9F-E933A0EC6BFE}" srcOrd="6" destOrd="0" presId="urn:microsoft.com/office/officeart/2005/8/layout/list1"/>
    <dgm:cxn modelId="{44AA0300-DDE5-4384-A229-6FAE978139BB}" type="presParOf" srcId="{EB191A49-85DA-4CB8-8450-AD15B3C82300}" destId="{9A3BE624-46CD-4472-BCB9-C8A45AA0EE3A}" srcOrd="7" destOrd="0" presId="urn:microsoft.com/office/officeart/2005/8/layout/list1"/>
    <dgm:cxn modelId="{87BCF5F9-97DE-4014-9972-580A6C7B0CF5}" type="presParOf" srcId="{EB191A49-85DA-4CB8-8450-AD15B3C82300}" destId="{E3D4C64F-0D1E-4D10-9FB4-657C3686640B}" srcOrd="8" destOrd="0" presId="urn:microsoft.com/office/officeart/2005/8/layout/list1"/>
    <dgm:cxn modelId="{BF9FAA2E-9F9C-4983-A31B-80FE3D12BD61}" type="presParOf" srcId="{E3D4C64F-0D1E-4D10-9FB4-657C3686640B}" destId="{752D87F5-8AA8-4737-A36C-B46252633FFF}" srcOrd="0" destOrd="0" presId="urn:microsoft.com/office/officeart/2005/8/layout/list1"/>
    <dgm:cxn modelId="{B560FCAA-032B-4970-9F35-FA8469C28758}" type="presParOf" srcId="{E3D4C64F-0D1E-4D10-9FB4-657C3686640B}" destId="{BA78D45D-147F-413C-A5D3-A728BAB0FB26}" srcOrd="1" destOrd="0" presId="urn:microsoft.com/office/officeart/2005/8/layout/list1"/>
    <dgm:cxn modelId="{5C217D2D-2147-4568-BD4D-D1F27E07492B}" type="presParOf" srcId="{EB191A49-85DA-4CB8-8450-AD15B3C82300}" destId="{0542E284-FA5F-4CFD-8843-801FDFB68515}" srcOrd="9" destOrd="0" presId="urn:microsoft.com/office/officeart/2005/8/layout/list1"/>
    <dgm:cxn modelId="{1F738929-5CEB-4D68-9D6E-3DC03976F98A}" type="presParOf" srcId="{EB191A49-85DA-4CB8-8450-AD15B3C82300}" destId="{0D7AAA80-C8A2-4914-BE4E-72840662DB9F}" srcOrd="10" destOrd="0" presId="urn:microsoft.com/office/officeart/2005/8/layout/list1"/>
    <dgm:cxn modelId="{81252ED2-EE0E-495D-93EC-7B2FC95EC320}" type="presParOf" srcId="{EB191A49-85DA-4CB8-8450-AD15B3C82300}" destId="{C24D5562-4794-4F5E-98AA-2E924F06C240}" srcOrd="11" destOrd="0" presId="urn:microsoft.com/office/officeart/2005/8/layout/list1"/>
    <dgm:cxn modelId="{F57655C2-CDE7-4D50-A361-14631695FB5D}" type="presParOf" srcId="{EB191A49-85DA-4CB8-8450-AD15B3C82300}" destId="{4FB2B7AD-90D9-4A31-8AB9-0487F47273A3}" srcOrd="12" destOrd="0" presId="urn:microsoft.com/office/officeart/2005/8/layout/list1"/>
    <dgm:cxn modelId="{6981CA52-FBD1-4796-A9AB-8700E805DC68}" type="presParOf" srcId="{4FB2B7AD-90D9-4A31-8AB9-0487F47273A3}" destId="{64FE5BC8-F3CB-42E8-A24B-E823AE39EFD3}" srcOrd="0" destOrd="0" presId="urn:microsoft.com/office/officeart/2005/8/layout/list1"/>
    <dgm:cxn modelId="{25AAC2AC-AE93-4C82-9D03-06F9BFC675CE}" type="presParOf" srcId="{4FB2B7AD-90D9-4A31-8AB9-0487F47273A3}" destId="{34EE917D-878A-47A2-8B8A-3958584F26B8}" srcOrd="1" destOrd="0" presId="urn:microsoft.com/office/officeart/2005/8/layout/list1"/>
    <dgm:cxn modelId="{77A11891-0E66-4CE6-91F5-BD5AED308306}" type="presParOf" srcId="{EB191A49-85DA-4CB8-8450-AD15B3C82300}" destId="{F3CEB08C-7CE3-4E89-BFCE-3F12A771C988}" srcOrd="13" destOrd="0" presId="urn:microsoft.com/office/officeart/2005/8/layout/list1"/>
    <dgm:cxn modelId="{748A1573-0D35-4FF4-A221-0F59CC7C4A9E}" type="presParOf" srcId="{EB191A49-85DA-4CB8-8450-AD15B3C82300}" destId="{1DE18A03-2D2C-4E0A-A477-DFC4E9B933D8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9D747014-B76E-42A6-BA74-2BDCAFC05C96}" type="doc">
      <dgm:prSet loTypeId="urn:microsoft.com/office/officeart/2005/8/layout/StepDownProcess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CDE13DC9-A763-4461-A826-6DB7790F4D29}">
      <dgm:prSet phldrT="[Text]"/>
      <dgm:spPr>
        <a:solidFill>
          <a:srgbClr val="FF9900"/>
        </a:solidFill>
      </dgm:spPr>
      <dgm:t>
        <a:bodyPr/>
        <a:lstStyle/>
        <a:p>
          <a:r>
            <a:rPr lang="en-US" dirty="0">
              <a:solidFill>
                <a:schemeClr val="bg1"/>
              </a:solidFill>
            </a:rPr>
            <a:t>Log your expenses on your online RTSG account </a:t>
          </a:r>
          <a:br>
            <a:rPr lang="en-US" dirty="0">
              <a:solidFill>
                <a:schemeClr val="bg1"/>
              </a:solidFill>
            </a:rPr>
          </a:br>
          <a:r>
            <a:rPr lang="en-US" dirty="0">
              <a:solidFill>
                <a:schemeClr val="bg1"/>
              </a:solidFill>
            </a:rPr>
            <a:t>(if any)</a:t>
          </a:r>
        </a:p>
      </dgm:t>
    </dgm:pt>
    <dgm:pt modelId="{449562B6-0AD4-4006-B15E-6625DE315FFF}" type="parTrans" cxnId="{3967B067-F55B-4B41-80A7-235C01EB35B0}">
      <dgm:prSet/>
      <dgm:spPr/>
      <dgm:t>
        <a:bodyPr/>
        <a:lstStyle/>
        <a:p>
          <a:endParaRPr lang="en-US"/>
        </a:p>
      </dgm:t>
    </dgm:pt>
    <dgm:pt modelId="{632B3285-03EA-4E0C-B672-A5DD5D47BAEE}" type="sibTrans" cxnId="{3967B067-F55B-4B41-80A7-235C01EB35B0}">
      <dgm:prSet/>
      <dgm:spPr/>
      <dgm:t>
        <a:bodyPr/>
        <a:lstStyle/>
        <a:p>
          <a:endParaRPr lang="en-US"/>
        </a:p>
      </dgm:t>
    </dgm:pt>
    <dgm:pt modelId="{AC7DFA80-581E-4220-A478-61E47F56C5B3}">
      <dgm:prSet phldrT="[Text]" custT="1"/>
      <dgm:spPr/>
      <dgm:t>
        <a:bodyPr/>
        <a:lstStyle/>
        <a:p>
          <a:r>
            <a:rPr lang="en-US" sz="1200" dirty="0"/>
            <a:t>Geosciences students online RTSG accounts: </a:t>
          </a:r>
          <a:r>
            <a:rPr lang="en-US" sz="1200" dirty="0">
              <a:hlinkClick xmlns:r="http://schemas.openxmlformats.org/officeDocument/2006/relationships" r:id="rId1"/>
            </a:rPr>
            <a:t>www.geos.ed.ac.uk/rtsg</a:t>
          </a:r>
          <a:endParaRPr lang="en-US" sz="1200" dirty="0"/>
        </a:p>
      </dgm:t>
    </dgm:pt>
    <dgm:pt modelId="{3C6DE872-E318-44B8-8021-5EF85021AAE4}" type="parTrans" cxnId="{1AC0906E-3A70-45C1-B505-3F2D6E59718B}">
      <dgm:prSet/>
      <dgm:spPr/>
      <dgm:t>
        <a:bodyPr/>
        <a:lstStyle/>
        <a:p>
          <a:endParaRPr lang="en-US"/>
        </a:p>
      </dgm:t>
    </dgm:pt>
    <dgm:pt modelId="{EB13B65E-B3C0-4799-B24D-CFF60FFC3053}" type="sibTrans" cxnId="{1AC0906E-3A70-45C1-B505-3F2D6E59718B}">
      <dgm:prSet/>
      <dgm:spPr/>
      <dgm:t>
        <a:bodyPr/>
        <a:lstStyle/>
        <a:p>
          <a:endParaRPr lang="en-US"/>
        </a:p>
      </dgm:t>
    </dgm:pt>
    <dgm:pt modelId="{58DFBC53-B72E-4CC0-8B42-9E58997EF325}">
      <dgm:prSet phldrT="[Text]"/>
      <dgm:spPr>
        <a:solidFill>
          <a:srgbClr val="FF9900"/>
        </a:solidFill>
      </dgm:spPr>
      <dgm:t>
        <a:bodyPr/>
        <a:lstStyle/>
        <a:p>
          <a:r>
            <a:rPr lang="en-US" dirty="0"/>
            <a:t>Submit claim form to school or make purchase via P&amp;M and DT</a:t>
          </a:r>
        </a:p>
      </dgm:t>
    </dgm:pt>
    <dgm:pt modelId="{C6A0A0EB-0899-405C-A779-E1F7BEEFABA6}" type="parTrans" cxnId="{0DEBAB06-0A17-4D32-802D-FD8117C00421}">
      <dgm:prSet/>
      <dgm:spPr/>
      <dgm:t>
        <a:bodyPr/>
        <a:lstStyle/>
        <a:p>
          <a:endParaRPr lang="en-US"/>
        </a:p>
      </dgm:t>
    </dgm:pt>
    <dgm:pt modelId="{09FDB693-D586-47B5-B5D8-90E111C948A0}" type="sibTrans" cxnId="{0DEBAB06-0A17-4D32-802D-FD8117C00421}">
      <dgm:prSet/>
      <dgm:spPr/>
      <dgm:t>
        <a:bodyPr/>
        <a:lstStyle/>
        <a:p>
          <a:endParaRPr lang="en-US"/>
        </a:p>
      </dgm:t>
    </dgm:pt>
    <dgm:pt modelId="{AED80EB3-F63F-4029-86A9-46659A55E7B8}">
      <dgm:prSet phldrT="[Text]" custT="1"/>
      <dgm:spPr/>
      <dgm:t>
        <a:bodyPr/>
        <a:lstStyle/>
        <a:p>
          <a:r>
            <a:rPr lang="en-US" sz="1200" b="0" dirty="0"/>
            <a:t>Travel &amp; Accommodation</a:t>
          </a:r>
        </a:p>
      </dgm:t>
    </dgm:pt>
    <dgm:pt modelId="{7586B93E-FD7D-4BE5-BC94-20E318C978AF}" type="parTrans" cxnId="{D9FDC686-BBE3-4877-9F87-32CD95E7308D}">
      <dgm:prSet/>
      <dgm:spPr/>
      <dgm:t>
        <a:bodyPr/>
        <a:lstStyle/>
        <a:p>
          <a:endParaRPr lang="en-US"/>
        </a:p>
      </dgm:t>
    </dgm:pt>
    <dgm:pt modelId="{4DABBBDB-2B93-42D9-B0F8-2F0D83DF17A7}" type="sibTrans" cxnId="{D9FDC686-BBE3-4877-9F87-32CD95E7308D}">
      <dgm:prSet/>
      <dgm:spPr/>
      <dgm:t>
        <a:bodyPr/>
        <a:lstStyle/>
        <a:p>
          <a:endParaRPr lang="en-US"/>
        </a:p>
      </dgm:t>
    </dgm:pt>
    <dgm:pt modelId="{ECC2425C-5EE7-4AC2-8B7A-560C125D9CF3}">
      <dgm:prSet phldrT="[Text]"/>
      <dgm:spPr>
        <a:solidFill>
          <a:srgbClr val="FF9900"/>
        </a:solidFill>
      </dgm:spPr>
      <dgm:t>
        <a:bodyPr/>
        <a:lstStyle/>
        <a:p>
          <a:r>
            <a:rPr lang="en-US" dirty="0"/>
            <a:t>Approval and refund</a:t>
          </a:r>
        </a:p>
      </dgm:t>
    </dgm:pt>
    <dgm:pt modelId="{48DA0C4C-7EFE-4E6F-ABAF-859B404F0058}" type="parTrans" cxnId="{1A9773CC-C1CF-4736-9152-8375992CFD7A}">
      <dgm:prSet/>
      <dgm:spPr/>
      <dgm:t>
        <a:bodyPr/>
        <a:lstStyle/>
        <a:p>
          <a:endParaRPr lang="en-US"/>
        </a:p>
      </dgm:t>
    </dgm:pt>
    <dgm:pt modelId="{6FE11DA2-7AEF-4DCE-A4BA-FE7D19DFB84A}" type="sibTrans" cxnId="{1A9773CC-C1CF-4736-9152-8375992CFD7A}">
      <dgm:prSet/>
      <dgm:spPr/>
      <dgm:t>
        <a:bodyPr/>
        <a:lstStyle/>
        <a:p>
          <a:endParaRPr lang="en-US"/>
        </a:p>
      </dgm:t>
    </dgm:pt>
    <dgm:pt modelId="{79E62611-14DC-48AD-9527-FD795A1DAED3}">
      <dgm:prSet phldrT="[Text]" custT="1"/>
      <dgm:spPr/>
      <dgm:t>
        <a:bodyPr/>
        <a:lstStyle/>
        <a:p>
          <a:r>
            <a:rPr lang="en-US" sz="1200" dirty="0"/>
            <a:t>Match with university/school expenses policy</a:t>
          </a:r>
        </a:p>
      </dgm:t>
    </dgm:pt>
    <dgm:pt modelId="{26016410-9A3C-45D8-9260-78E3CCCE300B}" type="parTrans" cxnId="{B4477456-0929-4789-A830-CBC981B77946}">
      <dgm:prSet/>
      <dgm:spPr/>
      <dgm:t>
        <a:bodyPr/>
        <a:lstStyle/>
        <a:p>
          <a:endParaRPr lang="en-US"/>
        </a:p>
      </dgm:t>
    </dgm:pt>
    <dgm:pt modelId="{1BB6E0CC-90E6-44FB-831E-78775BC5E006}" type="sibTrans" cxnId="{B4477456-0929-4789-A830-CBC981B77946}">
      <dgm:prSet/>
      <dgm:spPr/>
      <dgm:t>
        <a:bodyPr/>
        <a:lstStyle/>
        <a:p>
          <a:endParaRPr lang="en-US"/>
        </a:p>
      </dgm:t>
    </dgm:pt>
    <dgm:pt modelId="{316D85B3-D44B-4414-B59C-A5AF1920602A}">
      <dgm:prSet phldrT="[Text]" custT="1"/>
      <dgm:spPr/>
      <dgm:t>
        <a:bodyPr/>
        <a:lstStyle/>
        <a:p>
          <a:r>
            <a:rPr lang="en-US" sz="1200" dirty="0"/>
            <a:t>Supervisor’s approval required above £100</a:t>
          </a:r>
        </a:p>
      </dgm:t>
    </dgm:pt>
    <dgm:pt modelId="{F4055511-892D-4519-91F4-D96EA4112A9D}" type="parTrans" cxnId="{545EF040-B9A7-43F8-B96B-27B352888933}">
      <dgm:prSet/>
      <dgm:spPr/>
      <dgm:t>
        <a:bodyPr/>
        <a:lstStyle/>
        <a:p>
          <a:endParaRPr lang="en-US"/>
        </a:p>
      </dgm:t>
    </dgm:pt>
    <dgm:pt modelId="{E2D41934-25C8-445A-8D52-CF102744DBE1}" type="sibTrans" cxnId="{545EF040-B9A7-43F8-B96B-27B352888933}">
      <dgm:prSet/>
      <dgm:spPr/>
      <dgm:t>
        <a:bodyPr/>
        <a:lstStyle/>
        <a:p>
          <a:endParaRPr lang="en-US"/>
        </a:p>
      </dgm:t>
    </dgm:pt>
    <dgm:pt modelId="{81974FA6-00D7-46D3-AD7D-7EF00AD3DD15}">
      <dgm:prSet phldrT="[Text]" custT="1"/>
      <dgm:spPr/>
      <dgm:t>
        <a:bodyPr/>
        <a:lstStyle/>
        <a:p>
          <a:r>
            <a:rPr lang="en-US" sz="1200" dirty="0"/>
            <a:t>Monitor your expenses</a:t>
          </a:r>
        </a:p>
      </dgm:t>
    </dgm:pt>
    <dgm:pt modelId="{7593A803-0248-4D0B-9D66-48F58636FDD6}" type="parTrans" cxnId="{AF539002-5016-4DDC-AC96-AC50429CEC65}">
      <dgm:prSet/>
      <dgm:spPr/>
      <dgm:t>
        <a:bodyPr/>
        <a:lstStyle/>
        <a:p>
          <a:endParaRPr lang="en-US"/>
        </a:p>
      </dgm:t>
    </dgm:pt>
    <dgm:pt modelId="{5378D275-554D-42CF-8C84-A84C2971FA17}" type="sibTrans" cxnId="{AF539002-5016-4DDC-AC96-AC50429CEC65}">
      <dgm:prSet/>
      <dgm:spPr/>
      <dgm:t>
        <a:bodyPr/>
        <a:lstStyle/>
        <a:p>
          <a:endParaRPr lang="en-US"/>
        </a:p>
      </dgm:t>
    </dgm:pt>
    <dgm:pt modelId="{B38833A9-0623-4454-92E0-1763438569A0}">
      <dgm:prSet phldrT="[Text]" custT="1"/>
      <dgm:spPr/>
      <dgm:t>
        <a:bodyPr/>
        <a:lstStyle/>
        <a:p>
          <a:r>
            <a:rPr lang="en-US" sz="1200" b="0" dirty="0"/>
            <a:t>Other expenses while travelling/on fieldwork</a:t>
          </a:r>
        </a:p>
      </dgm:t>
    </dgm:pt>
    <dgm:pt modelId="{CFD388B5-19A5-42A1-9EA2-830E93B357BA}" type="parTrans" cxnId="{661AFA1D-0C47-4401-9EA7-C2CCA22C3CEF}">
      <dgm:prSet/>
      <dgm:spPr/>
      <dgm:t>
        <a:bodyPr/>
        <a:lstStyle/>
        <a:p>
          <a:endParaRPr lang="en-US"/>
        </a:p>
      </dgm:t>
    </dgm:pt>
    <dgm:pt modelId="{44E5F1E8-20A5-4CDC-B357-9A11872509DB}" type="sibTrans" cxnId="{661AFA1D-0C47-4401-9EA7-C2CCA22C3CEF}">
      <dgm:prSet/>
      <dgm:spPr/>
      <dgm:t>
        <a:bodyPr/>
        <a:lstStyle/>
        <a:p>
          <a:endParaRPr lang="en-US"/>
        </a:p>
      </dgm:t>
    </dgm:pt>
    <dgm:pt modelId="{FB359BED-E410-4081-929F-76E40EC124C8}">
      <dgm:prSet phldrT="[Text]" custT="1"/>
      <dgm:spPr/>
      <dgm:t>
        <a:bodyPr/>
        <a:lstStyle/>
        <a:p>
          <a:r>
            <a:rPr lang="en-US" sz="1200" b="0" dirty="0"/>
            <a:t>Small equipment, consumables</a:t>
          </a:r>
        </a:p>
      </dgm:t>
    </dgm:pt>
    <dgm:pt modelId="{6854A59B-F63A-43F7-8763-E9F558EBDB8B}" type="parTrans" cxnId="{CD3D7A2A-B064-4302-8C0A-EBA4B0861BC8}">
      <dgm:prSet/>
      <dgm:spPr/>
      <dgm:t>
        <a:bodyPr/>
        <a:lstStyle/>
        <a:p>
          <a:endParaRPr lang="en-US"/>
        </a:p>
      </dgm:t>
    </dgm:pt>
    <dgm:pt modelId="{E5371730-0B4C-4708-B7CF-7ACFF7E8B137}" type="sibTrans" cxnId="{CD3D7A2A-B064-4302-8C0A-EBA4B0861BC8}">
      <dgm:prSet/>
      <dgm:spPr/>
      <dgm:t>
        <a:bodyPr/>
        <a:lstStyle/>
        <a:p>
          <a:endParaRPr lang="en-US"/>
        </a:p>
      </dgm:t>
    </dgm:pt>
    <dgm:pt modelId="{99373005-0CD0-4719-AB97-C29342CC939C}">
      <dgm:prSet phldrT="[Text]" custT="1"/>
      <dgm:spPr/>
      <dgm:t>
        <a:bodyPr/>
        <a:lstStyle/>
        <a:p>
          <a:r>
            <a:rPr lang="en-US" sz="1200" b="0" dirty="0"/>
            <a:t>Analyses via UoE Research Facilities</a:t>
          </a:r>
        </a:p>
      </dgm:t>
    </dgm:pt>
    <dgm:pt modelId="{DBBF7CED-2A11-4133-B692-B5AAF96E6392}" type="parTrans" cxnId="{63351E75-B29C-4E17-ADB3-325B4EB84431}">
      <dgm:prSet/>
      <dgm:spPr/>
      <dgm:t>
        <a:bodyPr/>
        <a:lstStyle/>
        <a:p>
          <a:endParaRPr lang="en-US"/>
        </a:p>
      </dgm:t>
    </dgm:pt>
    <dgm:pt modelId="{2C6AD774-DA43-4BF4-B2DB-42D5BB4A0ACC}" type="sibTrans" cxnId="{63351E75-B29C-4E17-ADB3-325B4EB84431}">
      <dgm:prSet/>
      <dgm:spPr/>
      <dgm:t>
        <a:bodyPr/>
        <a:lstStyle/>
        <a:p>
          <a:endParaRPr lang="en-US"/>
        </a:p>
      </dgm:t>
    </dgm:pt>
    <dgm:pt modelId="{4A63331D-D45D-472D-92D6-AD810367264C}">
      <dgm:prSet phldrT="[Text]" custT="1"/>
      <dgm:spPr/>
      <dgm:t>
        <a:bodyPr/>
        <a:lstStyle/>
        <a:p>
          <a:r>
            <a:rPr lang="en-US" sz="1200" dirty="0"/>
            <a:t>Approved at school level then central processes purchase or refund</a:t>
          </a:r>
        </a:p>
      </dgm:t>
    </dgm:pt>
    <dgm:pt modelId="{6E56ECCE-855F-4231-B4B2-207E4AB55D30}" type="parTrans" cxnId="{C313C314-2678-4A34-9C1A-CF55398EAA86}">
      <dgm:prSet/>
      <dgm:spPr/>
      <dgm:t>
        <a:bodyPr/>
        <a:lstStyle/>
        <a:p>
          <a:endParaRPr lang="en-US"/>
        </a:p>
      </dgm:t>
    </dgm:pt>
    <dgm:pt modelId="{75F31CB4-4D5A-40F5-A813-207503D47FF6}" type="sibTrans" cxnId="{C313C314-2678-4A34-9C1A-CF55398EAA86}">
      <dgm:prSet/>
      <dgm:spPr/>
      <dgm:t>
        <a:bodyPr/>
        <a:lstStyle/>
        <a:p>
          <a:endParaRPr lang="en-US"/>
        </a:p>
      </dgm:t>
    </dgm:pt>
    <dgm:pt modelId="{2FC13DB4-5CA7-449E-AD88-EE1E71E6E4C4}" type="pres">
      <dgm:prSet presAssocID="{9D747014-B76E-42A6-BA74-2BDCAFC05C96}" presName="rootnode" presStyleCnt="0">
        <dgm:presLayoutVars>
          <dgm:chMax/>
          <dgm:chPref/>
          <dgm:dir/>
          <dgm:animLvl val="lvl"/>
        </dgm:presLayoutVars>
      </dgm:prSet>
      <dgm:spPr/>
    </dgm:pt>
    <dgm:pt modelId="{31609972-1258-4689-896C-4F72B2D1E7C6}" type="pres">
      <dgm:prSet presAssocID="{CDE13DC9-A763-4461-A826-6DB7790F4D29}" presName="composite" presStyleCnt="0"/>
      <dgm:spPr/>
    </dgm:pt>
    <dgm:pt modelId="{FEE8DFD8-78D8-472F-99EC-9EEAEDE5ED94}" type="pres">
      <dgm:prSet presAssocID="{CDE13DC9-A763-4461-A826-6DB7790F4D29}" presName="bentUpArrow1" presStyleLbl="alignImgPlace1" presStyleIdx="0" presStyleCnt="2" custScaleX="75219" custLinFactNeighborX="11584" custLinFactNeighborY="-46665"/>
      <dgm:spPr>
        <a:solidFill>
          <a:srgbClr val="FFCC99"/>
        </a:solidFill>
      </dgm:spPr>
    </dgm:pt>
    <dgm:pt modelId="{FB639438-A246-454F-BEDC-9A5B36EA407D}" type="pres">
      <dgm:prSet presAssocID="{CDE13DC9-A763-4461-A826-6DB7790F4D29}" presName="ParentText" presStyleLbl="node1" presStyleIdx="0" presStyleCnt="3" custScaleX="131212" custScaleY="144275" custLinFactNeighborY="-38551">
        <dgm:presLayoutVars>
          <dgm:chMax val="1"/>
          <dgm:chPref val="1"/>
          <dgm:bulletEnabled val="1"/>
        </dgm:presLayoutVars>
      </dgm:prSet>
      <dgm:spPr/>
    </dgm:pt>
    <dgm:pt modelId="{FDC1F470-F362-47C5-A7D2-ABF15DCFAD46}" type="pres">
      <dgm:prSet presAssocID="{CDE13DC9-A763-4461-A826-6DB7790F4D29}" presName="ChildText" presStyleLbl="revTx" presStyleIdx="0" presStyleCnt="3" custScaleX="481716" custLinFactX="100000" custLinFactNeighborX="108915" custLinFactNeighborY="-52153">
        <dgm:presLayoutVars>
          <dgm:chMax val="0"/>
          <dgm:chPref val="0"/>
          <dgm:bulletEnabled val="1"/>
        </dgm:presLayoutVars>
      </dgm:prSet>
      <dgm:spPr/>
    </dgm:pt>
    <dgm:pt modelId="{41DB1761-AE49-4548-81EE-7043CDF3609F}" type="pres">
      <dgm:prSet presAssocID="{632B3285-03EA-4E0C-B672-A5DD5D47BAEE}" presName="sibTrans" presStyleCnt="0"/>
      <dgm:spPr/>
    </dgm:pt>
    <dgm:pt modelId="{5183784D-FC21-431A-B0FB-3CFCA7E0D869}" type="pres">
      <dgm:prSet presAssocID="{58DFBC53-B72E-4CC0-8B42-9E58997EF325}" presName="composite" presStyleCnt="0"/>
      <dgm:spPr/>
    </dgm:pt>
    <dgm:pt modelId="{42047F9B-FA04-48B0-AC70-E77FA1786B87}" type="pres">
      <dgm:prSet presAssocID="{58DFBC53-B72E-4CC0-8B42-9E58997EF325}" presName="bentUpArrow1" presStyleLbl="alignImgPlace1" presStyleIdx="1" presStyleCnt="2" custScaleX="78152" custScaleY="84286" custLinFactNeighborX="-40092" custLinFactNeighborY="5222"/>
      <dgm:spPr>
        <a:solidFill>
          <a:srgbClr val="FFCC99"/>
        </a:solidFill>
      </dgm:spPr>
    </dgm:pt>
    <dgm:pt modelId="{2FFB33BC-D6FB-49D4-9F8D-12488DB5A377}" type="pres">
      <dgm:prSet presAssocID="{58DFBC53-B72E-4CC0-8B42-9E58997EF325}" presName="ParentText" presStyleLbl="node1" presStyleIdx="1" presStyleCnt="3" custScaleX="131888" custScaleY="116757" custLinFactNeighborX="-38996" custLinFactNeighborY="1192">
        <dgm:presLayoutVars>
          <dgm:chMax val="1"/>
          <dgm:chPref val="1"/>
          <dgm:bulletEnabled val="1"/>
        </dgm:presLayoutVars>
      </dgm:prSet>
      <dgm:spPr/>
    </dgm:pt>
    <dgm:pt modelId="{DE0A2FF6-F36E-4713-A874-58D624101AB1}" type="pres">
      <dgm:prSet presAssocID="{58DFBC53-B72E-4CC0-8B42-9E58997EF325}" presName="ChildText" presStyleLbl="revTx" presStyleIdx="1" presStyleCnt="3" custScaleX="386648" custScaleY="144785" custLinFactX="10977" custLinFactNeighborX="100000" custLinFactNeighborY="6557">
        <dgm:presLayoutVars>
          <dgm:chMax val="0"/>
          <dgm:chPref val="0"/>
          <dgm:bulletEnabled val="1"/>
        </dgm:presLayoutVars>
      </dgm:prSet>
      <dgm:spPr/>
    </dgm:pt>
    <dgm:pt modelId="{1115D90F-BB82-41FA-A397-B0C4B99B678E}" type="pres">
      <dgm:prSet presAssocID="{09FDB693-D586-47B5-B5D8-90E111C948A0}" presName="sibTrans" presStyleCnt="0"/>
      <dgm:spPr/>
    </dgm:pt>
    <dgm:pt modelId="{02BAF91F-1608-49F5-8B00-F8487DEE3D68}" type="pres">
      <dgm:prSet presAssocID="{ECC2425C-5EE7-4AC2-8B7A-560C125D9CF3}" presName="composite" presStyleCnt="0"/>
      <dgm:spPr/>
    </dgm:pt>
    <dgm:pt modelId="{9450F8E4-C6D4-4601-9BE6-4C0866A9E015}" type="pres">
      <dgm:prSet presAssocID="{ECC2425C-5EE7-4AC2-8B7A-560C125D9CF3}" presName="ParentText" presStyleLbl="node1" presStyleIdx="2" presStyleCnt="3" custLinFactNeighborX="-96829" custLinFactNeighborY="60830">
        <dgm:presLayoutVars>
          <dgm:chMax val="1"/>
          <dgm:chPref val="1"/>
          <dgm:bulletEnabled val="1"/>
        </dgm:presLayoutVars>
      </dgm:prSet>
      <dgm:spPr/>
    </dgm:pt>
    <dgm:pt modelId="{3DBF899B-595B-45A7-8206-FBE10DC3E4BB}" type="pres">
      <dgm:prSet presAssocID="{ECC2425C-5EE7-4AC2-8B7A-560C125D9CF3}" presName="FinalChildText" presStyleLbl="revTx" presStyleIdx="2" presStyleCnt="3" custScaleX="239564" custScaleY="130928" custLinFactNeighborX="-55055" custLinFactNeighborY="69259">
        <dgm:presLayoutVars>
          <dgm:chMax val="0"/>
          <dgm:chPref val="0"/>
          <dgm:bulletEnabled val="1"/>
        </dgm:presLayoutVars>
      </dgm:prSet>
      <dgm:spPr/>
    </dgm:pt>
  </dgm:ptLst>
  <dgm:cxnLst>
    <dgm:cxn modelId="{AF539002-5016-4DDC-AC96-AC50429CEC65}" srcId="{CDE13DC9-A763-4461-A826-6DB7790F4D29}" destId="{81974FA6-00D7-46D3-AD7D-7EF00AD3DD15}" srcOrd="2" destOrd="0" parTransId="{7593A803-0248-4D0B-9D66-48F58636FDD6}" sibTransId="{5378D275-554D-42CF-8C84-A84C2971FA17}"/>
    <dgm:cxn modelId="{0DEBAB06-0A17-4D32-802D-FD8117C00421}" srcId="{9D747014-B76E-42A6-BA74-2BDCAFC05C96}" destId="{58DFBC53-B72E-4CC0-8B42-9E58997EF325}" srcOrd="1" destOrd="0" parTransId="{C6A0A0EB-0899-405C-A779-E1F7BEEFABA6}" sibTransId="{09FDB693-D586-47B5-B5D8-90E111C948A0}"/>
    <dgm:cxn modelId="{14FBD30D-04E3-4392-A5AF-375A0E39E625}" type="presOf" srcId="{AED80EB3-F63F-4029-86A9-46659A55E7B8}" destId="{DE0A2FF6-F36E-4713-A874-58D624101AB1}" srcOrd="0" destOrd="0" presId="urn:microsoft.com/office/officeart/2005/8/layout/StepDownProcess"/>
    <dgm:cxn modelId="{D9CEBD0F-8B31-405C-86E2-F6595B90325E}" type="presOf" srcId="{81974FA6-00D7-46D3-AD7D-7EF00AD3DD15}" destId="{FDC1F470-F362-47C5-A7D2-ABF15DCFAD46}" srcOrd="0" destOrd="2" presId="urn:microsoft.com/office/officeart/2005/8/layout/StepDownProcess"/>
    <dgm:cxn modelId="{F332D812-11E4-4805-8B11-7B017ED98ACA}" type="presOf" srcId="{AC7DFA80-581E-4220-A478-61E47F56C5B3}" destId="{FDC1F470-F362-47C5-A7D2-ABF15DCFAD46}" srcOrd="0" destOrd="0" presId="urn:microsoft.com/office/officeart/2005/8/layout/StepDownProcess"/>
    <dgm:cxn modelId="{C313C314-2678-4A34-9C1A-CF55398EAA86}" srcId="{ECC2425C-5EE7-4AC2-8B7A-560C125D9CF3}" destId="{4A63331D-D45D-472D-92D6-AD810367264C}" srcOrd="1" destOrd="0" parTransId="{6E56ECCE-855F-4231-B4B2-207E4AB55D30}" sibTransId="{75F31CB4-4D5A-40F5-A813-207503D47FF6}"/>
    <dgm:cxn modelId="{661AFA1D-0C47-4401-9EA7-C2CCA22C3CEF}" srcId="{58DFBC53-B72E-4CC0-8B42-9E58997EF325}" destId="{B38833A9-0623-4454-92E0-1763438569A0}" srcOrd="3" destOrd="0" parTransId="{CFD388B5-19A5-42A1-9EA2-830E93B357BA}" sibTransId="{44E5F1E8-20A5-4CDC-B357-9A11872509DB}"/>
    <dgm:cxn modelId="{CD3D7A2A-B064-4302-8C0A-EBA4B0861BC8}" srcId="{58DFBC53-B72E-4CC0-8B42-9E58997EF325}" destId="{FB359BED-E410-4081-929F-76E40EC124C8}" srcOrd="1" destOrd="0" parTransId="{6854A59B-F63A-43F7-8763-E9F558EBDB8B}" sibTransId="{E5371730-0B4C-4708-B7CF-7ACFF7E8B137}"/>
    <dgm:cxn modelId="{630F623B-FCF4-47BD-922A-A72382BEFE07}" type="presOf" srcId="{CDE13DC9-A763-4461-A826-6DB7790F4D29}" destId="{FB639438-A246-454F-BEDC-9A5B36EA407D}" srcOrd="0" destOrd="0" presId="urn:microsoft.com/office/officeart/2005/8/layout/StepDownProcess"/>
    <dgm:cxn modelId="{6453C93F-0F42-427F-8BCC-91297B939D9C}" type="presOf" srcId="{9D747014-B76E-42A6-BA74-2BDCAFC05C96}" destId="{2FC13DB4-5CA7-449E-AD88-EE1E71E6E4C4}" srcOrd="0" destOrd="0" presId="urn:microsoft.com/office/officeart/2005/8/layout/StepDownProcess"/>
    <dgm:cxn modelId="{545EF040-B9A7-43F8-B96B-27B352888933}" srcId="{CDE13DC9-A763-4461-A826-6DB7790F4D29}" destId="{316D85B3-D44B-4414-B59C-A5AF1920602A}" srcOrd="1" destOrd="0" parTransId="{F4055511-892D-4519-91F4-D96EA4112A9D}" sibTransId="{E2D41934-25C8-445A-8D52-CF102744DBE1}"/>
    <dgm:cxn modelId="{3967B067-F55B-4B41-80A7-235C01EB35B0}" srcId="{9D747014-B76E-42A6-BA74-2BDCAFC05C96}" destId="{CDE13DC9-A763-4461-A826-6DB7790F4D29}" srcOrd="0" destOrd="0" parTransId="{449562B6-0AD4-4006-B15E-6625DE315FFF}" sibTransId="{632B3285-03EA-4E0C-B672-A5DD5D47BAEE}"/>
    <dgm:cxn modelId="{719CA769-2AC9-44F8-ADA4-27FDDB89E898}" type="presOf" srcId="{99373005-0CD0-4719-AB97-C29342CC939C}" destId="{DE0A2FF6-F36E-4713-A874-58D624101AB1}" srcOrd="0" destOrd="2" presId="urn:microsoft.com/office/officeart/2005/8/layout/StepDownProcess"/>
    <dgm:cxn modelId="{38735E4B-D6A1-4023-8D6C-9DB7EDEF9A65}" type="presOf" srcId="{FB359BED-E410-4081-929F-76E40EC124C8}" destId="{DE0A2FF6-F36E-4713-A874-58D624101AB1}" srcOrd="0" destOrd="1" presId="urn:microsoft.com/office/officeart/2005/8/layout/StepDownProcess"/>
    <dgm:cxn modelId="{1AC0906E-3A70-45C1-B505-3F2D6E59718B}" srcId="{CDE13DC9-A763-4461-A826-6DB7790F4D29}" destId="{AC7DFA80-581E-4220-A478-61E47F56C5B3}" srcOrd="0" destOrd="0" parTransId="{3C6DE872-E318-44B8-8021-5EF85021AAE4}" sibTransId="{EB13B65E-B3C0-4799-B24D-CFF60FFC3053}"/>
    <dgm:cxn modelId="{9E8C4C6F-58A1-4291-89E0-B45FBAAED76F}" type="presOf" srcId="{58DFBC53-B72E-4CC0-8B42-9E58997EF325}" destId="{2FFB33BC-D6FB-49D4-9F8D-12488DB5A377}" srcOrd="0" destOrd="0" presId="urn:microsoft.com/office/officeart/2005/8/layout/StepDownProcess"/>
    <dgm:cxn modelId="{63351E75-B29C-4E17-ADB3-325B4EB84431}" srcId="{58DFBC53-B72E-4CC0-8B42-9E58997EF325}" destId="{99373005-0CD0-4719-AB97-C29342CC939C}" srcOrd="2" destOrd="0" parTransId="{DBBF7CED-2A11-4133-B692-B5AAF96E6392}" sibTransId="{2C6AD774-DA43-4BF4-B2DB-42D5BB4A0ACC}"/>
    <dgm:cxn modelId="{B4477456-0929-4789-A830-CBC981B77946}" srcId="{ECC2425C-5EE7-4AC2-8B7A-560C125D9CF3}" destId="{79E62611-14DC-48AD-9527-FD795A1DAED3}" srcOrd="0" destOrd="0" parTransId="{26016410-9A3C-45D8-9260-78E3CCCE300B}" sibTransId="{1BB6E0CC-90E6-44FB-831E-78775BC5E006}"/>
    <dgm:cxn modelId="{D9FDC686-BBE3-4877-9F87-32CD95E7308D}" srcId="{58DFBC53-B72E-4CC0-8B42-9E58997EF325}" destId="{AED80EB3-F63F-4029-86A9-46659A55E7B8}" srcOrd="0" destOrd="0" parTransId="{7586B93E-FD7D-4BE5-BC94-20E318C978AF}" sibTransId="{4DABBBDB-2B93-42D9-B0F8-2F0D83DF17A7}"/>
    <dgm:cxn modelId="{C5B22FA5-7E77-45FB-B702-B108526B90F6}" type="presOf" srcId="{4A63331D-D45D-472D-92D6-AD810367264C}" destId="{3DBF899B-595B-45A7-8206-FBE10DC3E4BB}" srcOrd="0" destOrd="1" presId="urn:microsoft.com/office/officeart/2005/8/layout/StepDownProcess"/>
    <dgm:cxn modelId="{92C091A5-1453-4351-8BCA-730123ACF76A}" type="presOf" srcId="{316D85B3-D44B-4414-B59C-A5AF1920602A}" destId="{FDC1F470-F362-47C5-A7D2-ABF15DCFAD46}" srcOrd="0" destOrd="1" presId="urn:microsoft.com/office/officeart/2005/8/layout/StepDownProcess"/>
    <dgm:cxn modelId="{2DF549BC-9F35-411A-AFCA-ED916DB5A8B5}" type="presOf" srcId="{ECC2425C-5EE7-4AC2-8B7A-560C125D9CF3}" destId="{9450F8E4-C6D4-4601-9BE6-4C0866A9E015}" srcOrd="0" destOrd="0" presId="urn:microsoft.com/office/officeart/2005/8/layout/StepDownProcess"/>
    <dgm:cxn modelId="{1A9773CC-C1CF-4736-9152-8375992CFD7A}" srcId="{9D747014-B76E-42A6-BA74-2BDCAFC05C96}" destId="{ECC2425C-5EE7-4AC2-8B7A-560C125D9CF3}" srcOrd="2" destOrd="0" parTransId="{48DA0C4C-7EFE-4E6F-ABAF-859B404F0058}" sibTransId="{6FE11DA2-7AEF-4DCE-A4BA-FE7D19DFB84A}"/>
    <dgm:cxn modelId="{6C63B4EC-71B7-4BB8-8B39-D9976062675B}" type="presOf" srcId="{B38833A9-0623-4454-92E0-1763438569A0}" destId="{DE0A2FF6-F36E-4713-A874-58D624101AB1}" srcOrd="0" destOrd="3" presId="urn:microsoft.com/office/officeart/2005/8/layout/StepDownProcess"/>
    <dgm:cxn modelId="{37E8F6F9-FA87-4948-911C-DE3E4204F214}" type="presOf" srcId="{79E62611-14DC-48AD-9527-FD795A1DAED3}" destId="{3DBF899B-595B-45A7-8206-FBE10DC3E4BB}" srcOrd="0" destOrd="0" presId="urn:microsoft.com/office/officeart/2005/8/layout/StepDownProcess"/>
    <dgm:cxn modelId="{3DA1D3F8-095F-4A3E-8A3C-5E1EC157BC1B}" type="presParOf" srcId="{2FC13DB4-5CA7-449E-AD88-EE1E71E6E4C4}" destId="{31609972-1258-4689-896C-4F72B2D1E7C6}" srcOrd="0" destOrd="0" presId="urn:microsoft.com/office/officeart/2005/8/layout/StepDownProcess"/>
    <dgm:cxn modelId="{84B8BC11-E4A5-4A96-AC59-E2A297405E3B}" type="presParOf" srcId="{31609972-1258-4689-896C-4F72B2D1E7C6}" destId="{FEE8DFD8-78D8-472F-99EC-9EEAEDE5ED94}" srcOrd="0" destOrd="0" presId="urn:microsoft.com/office/officeart/2005/8/layout/StepDownProcess"/>
    <dgm:cxn modelId="{C013FEA8-6964-4F47-A3EA-66CF3250C8F5}" type="presParOf" srcId="{31609972-1258-4689-896C-4F72B2D1E7C6}" destId="{FB639438-A246-454F-BEDC-9A5B36EA407D}" srcOrd="1" destOrd="0" presId="urn:microsoft.com/office/officeart/2005/8/layout/StepDownProcess"/>
    <dgm:cxn modelId="{1F1EABAE-62E2-43E9-ADDE-34E033C62735}" type="presParOf" srcId="{31609972-1258-4689-896C-4F72B2D1E7C6}" destId="{FDC1F470-F362-47C5-A7D2-ABF15DCFAD46}" srcOrd="2" destOrd="0" presId="urn:microsoft.com/office/officeart/2005/8/layout/StepDownProcess"/>
    <dgm:cxn modelId="{23FB20AF-E072-4837-9D5E-C3F7DFEA5A1B}" type="presParOf" srcId="{2FC13DB4-5CA7-449E-AD88-EE1E71E6E4C4}" destId="{41DB1761-AE49-4548-81EE-7043CDF3609F}" srcOrd="1" destOrd="0" presId="urn:microsoft.com/office/officeart/2005/8/layout/StepDownProcess"/>
    <dgm:cxn modelId="{9DB831F3-87A6-46D7-834C-5E5AF1F5CF59}" type="presParOf" srcId="{2FC13DB4-5CA7-449E-AD88-EE1E71E6E4C4}" destId="{5183784D-FC21-431A-B0FB-3CFCA7E0D869}" srcOrd="2" destOrd="0" presId="urn:microsoft.com/office/officeart/2005/8/layout/StepDownProcess"/>
    <dgm:cxn modelId="{F0265BB2-AF68-4D73-B47D-DEF1292DDBF0}" type="presParOf" srcId="{5183784D-FC21-431A-B0FB-3CFCA7E0D869}" destId="{42047F9B-FA04-48B0-AC70-E77FA1786B87}" srcOrd="0" destOrd="0" presId="urn:microsoft.com/office/officeart/2005/8/layout/StepDownProcess"/>
    <dgm:cxn modelId="{9909D14B-638D-47D9-B8FD-69BBF183FA5C}" type="presParOf" srcId="{5183784D-FC21-431A-B0FB-3CFCA7E0D869}" destId="{2FFB33BC-D6FB-49D4-9F8D-12488DB5A377}" srcOrd="1" destOrd="0" presId="urn:microsoft.com/office/officeart/2005/8/layout/StepDownProcess"/>
    <dgm:cxn modelId="{EB9499FE-C26D-44CE-9D1F-CD768CB429CF}" type="presParOf" srcId="{5183784D-FC21-431A-B0FB-3CFCA7E0D869}" destId="{DE0A2FF6-F36E-4713-A874-58D624101AB1}" srcOrd="2" destOrd="0" presId="urn:microsoft.com/office/officeart/2005/8/layout/StepDownProcess"/>
    <dgm:cxn modelId="{787A1BA5-DB1D-4EEB-B1BA-A0D8954DACD7}" type="presParOf" srcId="{2FC13DB4-5CA7-449E-AD88-EE1E71E6E4C4}" destId="{1115D90F-BB82-41FA-A397-B0C4B99B678E}" srcOrd="3" destOrd="0" presId="urn:microsoft.com/office/officeart/2005/8/layout/StepDownProcess"/>
    <dgm:cxn modelId="{47BE073A-A97D-4439-8551-CA90B70A7E65}" type="presParOf" srcId="{2FC13DB4-5CA7-449E-AD88-EE1E71E6E4C4}" destId="{02BAF91F-1608-49F5-8B00-F8487DEE3D68}" srcOrd="4" destOrd="0" presId="urn:microsoft.com/office/officeart/2005/8/layout/StepDownProcess"/>
    <dgm:cxn modelId="{E730980C-AF81-49B7-A8CE-BF8BA45F4D87}" type="presParOf" srcId="{02BAF91F-1608-49F5-8B00-F8487DEE3D68}" destId="{9450F8E4-C6D4-4601-9BE6-4C0866A9E015}" srcOrd="0" destOrd="0" presId="urn:microsoft.com/office/officeart/2005/8/layout/StepDownProcess"/>
    <dgm:cxn modelId="{517F3F9D-47EB-42A8-9611-9C299DFE9499}" type="presParOf" srcId="{02BAF91F-1608-49F5-8B00-F8487DEE3D68}" destId="{3DBF899B-595B-45A7-8206-FBE10DC3E4BB}" srcOrd="1" destOrd="0" presId="urn:microsoft.com/office/officeart/2005/8/layout/StepDownProcess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21FB1B0-6209-4E2E-ABB5-C39EABCC1ADF}" type="doc">
      <dgm:prSet loTypeId="urn:microsoft.com/office/officeart/2005/8/layout/vList5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BEC6A362-3CA7-4D5E-A7C3-7A061C8F219D}">
      <dgm:prSet phldrT="[Text]" custT="1"/>
      <dgm:spPr/>
      <dgm:t>
        <a:bodyPr/>
        <a:lstStyle/>
        <a:p>
          <a:r>
            <a:rPr lang="en-US" sz="1400" dirty="0"/>
            <a:t>Supervisors</a:t>
          </a:r>
        </a:p>
      </dgm:t>
    </dgm:pt>
    <dgm:pt modelId="{6C039189-B4D2-4E6F-A1D4-E014FB50D065}" type="parTrans" cxnId="{57159F13-CD52-4A16-A2F6-5E9D173E1B92}">
      <dgm:prSet/>
      <dgm:spPr/>
      <dgm:t>
        <a:bodyPr/>
        <a:lstStyle/>
        <a:p>
          <a:endParaRPr lang="en-US"/>
        </a:p>
      </dgm:t>
    </dgm:pt>
    <dgm:pt modelId="{25897D07-6851-440D-87FB-B1D56C323DC0}" type="sibTrans" cxnId="{57159F13-CD52-4A16-A2F6-5E9D173E1B92}">
      <dgm:prSet/>
      <dgm:spPr/>
      <dgm:t>
        <a:bodyPr/>
        <a:lstStyle/>
        <a:p>
          <a:endParaRPr lang="en-US"/>
        </a:p>
      </dgm:t>
    </dgm:pt>
    <dgm:pt modelId="{0906614E-0E34-4E2A-895A-5D3EC7C3CF7E}">
      <dgm:prSet phldrT="[Text]" custT="1"/>
      <dgm:spPr/>
      <dgm:t>
        <a:bodyPr/>
        <a:lstStyle/>
        <a:p>
          <a:r>
            <a:rPr lang="en-US" sz="1100" dirty="0"/>
            <a:t>Research related matters</a:t>
          </a:r>
        </a:p>
      </dgm:t>
    </dgm:pt>
    <dgm:pt modelId="{992900D4-523C-4FE8-B642-D9E59215D679}" type="parTrans" cxnId="{2FEEE2DD-8C57-43F1-AA37-8222ADE921DC}">
      <dgm:prSet/>
      <dgm:spPr/>
      <dgm:t>
        <a:bodyPr/>
        <a:lstStyle/>
        <a:p>
          <a:endParaRPr lang="en-US"/>
        </a:p>
      </dgm:t>
    </dgm:pt>
    <dgm:pt modelId="{CA9A9B13-8E4D-49A1-8044-7F8DA1071588}" type="sibTrans" cxnId="{2FEEE2DD-8C57-43F1-AA37-8222ADE921DC}">
      <dgm:prSet/>
      <dgm:spPr/>
      <dgm:t>
        <a:bodyPr/>
        <a:lstStyle/>
        <a:p>
          <a:endParaRPr lang="en-US"/>
        </a:p>
      </dgm:t>
    </dgm:pt>
    <dgm:pt modelId="{E49606DF-5EB6-45EA-9A56-F20E3C6FF017}">
      <dgm:prSet phldrT="[Text]" custT="1"/>
      <dgm:spPr/>
      <dgm:t>
        <a:bodyPr/>
        <a:lstStyle/>
        <a:p>
          <a:r>
            <a:rPr lang="en-US" sz="1400" dirty="0"/>
            <a:t>Advisor or equivalent</a:t>
          </a:r>
        </a:p>
      </dgm:t>
    </dgm:pt>
    <dgm:pt modelId="{B572D7EE-EAD7-415C-ACA3-1211BDEBF79D}" type="parTrans" cxnId="{6A78DAB2-280E-4BFA-A79D-549E65CD775C}">
      <dgm:prSet/>
      <dgm:spPr/>
      <dgm:t>
        <a:bodyPr/>
        <a:lstStyle/>
        <a:p>
          <a:endParaRPr lang="en-US"/>
        </a:p>
      </dgm:t>
    </dgm:pt>
    <dgm:pt modelId="{B797ABDB-5F01-44AE-BD0F-F6B438C6517F}" type="sibTrans" cxnId="{6A78DAB2-280E-4BFA-A79D-549E65CD775C}">
      <dgm:prSet/>
      <dgm:spPr/>
      <dgm:t>
        <a:bodyPr/>
        <a:lstStyle/>
        <a:p>
          <a:endParaRPr lang="en-US"/>
        </a:p>
      </dgm:t>
    </dgm:pt>
    <dgm:pt modelId="{1A0DC6E5-F734-4E69-9CD4-2B272F874FD1}">
      <dgm:prSet phldrT="[Text]" custT="1"/>
      <dgm:spPr/>
      <dgm:t>
        <a:bodyPr/>
        <a:lstStyle/>
        <a:p>
          <a:r>
            <a:rPr lang="en-US" sz="1100" dirty="0"/>
            <a:t>Supervision related matters</a:t>
          </a:r>
        </a:p>
      </dgm:t>
    </dgm:pt>
    <dgm:pt modelId="{64A59BB9-5691-4D93-8510-8533B8EE6968}" type="parTrans" cxnId="{5C544257-A17A-44F0-B062-D8C0E7893277}">
      <dgm:prSet/>
      <dgm:spPr/>
      <dgm:t>
        <a:bodyPr/>
        <a:lstStyle/>
        <a:p>
          <a:endParaRPr lang="en-US"/>
        </a:p>
      </dgm:t>
    </dgm:pt>
    <dgm:pt modelId="{3B9DF537-07E3-4ECB-A825-19DB53659AFB}" type="sibTrans" cxnId="{5C544257-A17A-44F0-B062-D8C0E7893277}">
      <dgm:prSet/>
      <dgm:spPr/>
      <dgm:t>
        <a:bodyPr/>
        <a:lstStyle/>
        <a:p>
          <a:endParaRPr lang="en-US"/>
        </a:p>
      </dgm:t>
    </dgm:pt>
    <dgm:pt modelId="{96CB024D-85B0-4424-A7E7-778CB0C66C4E}">
      <dgm:prSet phldrT="[Text]" custT="1"/>
      <dgm:spPr/>
      <dgm:t>
        <a:bodyPr/>
        <a:lstStyle/>
        <a:p>
          <a:r>
            <a:rPr lang="en-US" sz="1100" dirty="0"/>
            <a:t>External advice on PhD</a:t>
          </a:r>
        </a:p>
      </dgm:t>
    </dgm:pt>
    <dgm:pt modelId="{577DEEC4-C07C-439E-8A13-3B740223F006}" type="parTrans" cxnId="{78B51594-62FD-47E1-ACC4-EEAA71287B82}">
      <dgm:prSet/>
      <dgm:spPr/>
      <dgm:t>
        <a:bodyPr/>
        <a:lstStyle/>
        <a:p>
          <a:endParaRPr lang="en-US"/>
        </a:p>
      </dgm:t>
    </dgm:pt>
    <dgm:pt modelId="{3D9BB849-276F-4D63-A110-8D6B5A9C7FDA}" type="sibTrans" cxnId="{78B51594-62FD-47E1-ACC4-EEAA71287B82}">
      <dgm:prSet/>
      <dgm:spPr/>
      <dgm:t>
        <a:bodyPr/>
        <a:lstStyle/>
        <a:p>
          <a:endParaRPr lang="en-US"/>
        </a:p>
      </dgm:t>
    </dgm:pt>
    <dgm:pt modelId="{C34C4300-6724-4C96-954C-B9AFF19F4A8A}">
      <dgm:prSet phldrT="[Text]" custT="1"/>
      <dgm:spPr/>
      <dgm:t>
        <a:bodyPr/>
        <a:lstStyle/>
        <a:p>
          <a:r>
            <a:rPr lang="en-US" sz="1400" dirty="0"/>
            <a:t>School PGR support Office</a:t>
          </a:r>
        </a:p>
      </dgm:t>
    </dgm:pt>
    <dgm:pt modelId="{65258630-6D36-487A-A303-4A10005DC5EE}" type="parTrans" cxnId="{6E7457DF-2890-4890-8EB8-B7B57582A9BC}">
      <dgm:prSet/>
      <dgm:spPr/>
      <dgm:t>
        <a:bodyPr/>
        <a:lstStyle/>
        <a:p>
          <a:endParaRPr lang="en-US"/>
        </a:p>
      </dgm:t>
    </dgm:pt>
    <dgm:pt modelId="{36895DF0-8C57-4727-9D67-0F90EE4B07F9}" type="sibTrans" cxnId="{6E7457DF-2890-4890-8EB8-B7B57582A9BC}">
      <dgm:prSet/>
      <dgm:spPr/>
      <dgm:t>
        <a:bodyPr/>
        <a:lstStyle/>
        <a:p>
          <a:endParaRPr lang="en-US"/>
        </a:p>
      </dgm:t>
    </dgm:pt>
    <dgm:pt modelId="{92F01A23-0E7B-4582-8AE0-2158CA0BA5EF}">
      <dgm:prSet phldrT="[Text]" custT="1"/>
      <dgm:spPr/>
      <dgm:t>
        <a:bodyPr/>
        <a:lstStyle/>
        <a:p>
          <a:r>
            <a:rPr lang="en-US" sz="1100" dirty="0"/>
            <a:t>PhD Routine incl. desk</a:t>
          </a:r>
        </a:p>
      </dgm:t>
    </dgm:pt>
    <dgm:pt modelId="{86397750-0689-4CB5-8023-C9004A0B780E}" type="parTrans" cxnId="{06F79CF3-44B7-4553-8944-9D0417E4D593}">
      <dgm:prSet/>
      <dgm:spPr/>
      <dgm:t>
        <a:bodyPr/>
        <a:lstStyle/>
        <a:p>
          <a:endParaRPr lang="en-US"/>
        </a:p>
      </dgm:t>
    </dgm:pt>
    <dgm:pt modelId="{F4AEDDDF-1948-4B6D-A459-62A77A4CECCE}" type="sibTrans" cxnId="{06F79CF3-44B7-4553-8944-9D0417E4D593}">
      <dgm:prSet/>
      <dgm:spPr/>
      <dgm:t>
        <a:bodyPr/>
        <a:lstStyle/>
        <a:p>
          <a:endParaRPr lang="en-US"/>
        </a:p>
      </dgm:t>
    </dgm:pt>
    <dgm:pt modelId="{661D6D07-5C37-42A8-835A-E3F26EF570AE}">
      <dgm:prSet phldrT="[Text]" custT="1"/>
      <dgm:spPr/>
      <dgm:t>
        <a:bodyPr/>
        <a:lstStyle/>
        <a:p>
          <a:r>
            <a:rPr lang="en-US" sz="1100" dirty="0"/>
            <a:t>School generic training and events for PhD students</a:t>
          </a:r>
        </a:p>
      </dgm:t>
    </dgm:pt>
    <dgm:pt modelId="{B6B14B2A-AA93-4D8E-A99B-B1DAFBC9C772}" type="parTrans" cxnId="{715EF771-8893-4264-A9D8-F3DB8591F8A8}">
      <dgm:prSet/>
      <dgm:spPr/>
      <dgm:t>
        <a:bodyPr/>
        <a:lstStyle/>
        <a:p>
          <a:endParaRPr lang="en-US"/>
        </a:p>
      </dgm:t>
    </dgm:pt>
    <dgm:pt modelId="{3F7B7158-68BD-4BB8-9D6F-55197A76E696}" type="sibTrans" cxnId="{715EF771-8893-4264-A9D8-F3DB8591F8A8}">
      <dgm:prSet/>
      <dgm:spPr/>
      <dgm:t>
        <a:bodyPr/>
        <a:lstStyle/>
        <a:p>
          <a:endParaRPr lang="en-US"/>
        </a:p>
      </dgm:t>
    </dgm:pt>
    <dgm:pt modelId="{04AC929F-A706-4A11-A5B6-711F54F6BB4C}">
      <dgm:prSet phldrT="[Text]" custT="1"/>
      <dgm:spPr/>
      <dgm:t>
        <a:bodyPr/>
        <a:lstStyle/>
        <a:p>
          <a:r>
            <a:rPr lang="en-US" sz="1100" dirty="0"/>
            <a:t>RTSG access / Stipend administration </a:t>
          </a:r>
        </a:p>
      </dgm:t>
    </dgm:pt>
    <dgm:pt modelId="{C7F508B9-DDB7-46F0-A553-40910791479A}" type="parTrans" cxnId="{29051BE4-A662-4310-BA51-DF191B551798}">
      <dgm:prSet/>
      <dgm:spPr/>
      <dgm:t>
        <a:bodyPr/>
        <a:lstStyle/>
        <a:p>
          <a:endParaRPr lang="en-US"/>
        </a:p>
      </dgm:t>
    </dgm:pt>
    <dgm:pt modelId="{5C65CDDF-AC2C-4CD8-9775-00DAFB6CC055}" type="sibTrans" cxnId="{29051BE4-A662-4310-BA51-DF191B551798}">
      <dgm:prSet/>
      <dgm:spPr/>
      <dgm:t>
        <a:bodyPr/>
        <a:lstStyle/>
        <a:p>
          <a:endParaRPr lang="en-US"/>
        </a:p>
      </dgm:t>
    </dgm:pt>
    <dgm:pt modelId="{EA8CDBAA-3B5A-439E-BF53-EB2850292B8D}">
      <dgm:prSet phldrT="[Text]" custT="1"/>
      <dgm:spPr/>
      <dgm:t>
        <a:bodyPr/>
        <a:lstStyle/>
        <a:p>
          <a:r>
            <a:rPr lang="en-US" sz="1600" dirty="0"/>
            <a:t>DTP Admin team</a:t>
          </a:r>
        </a:p>
      </dgm:t>
    </dgm:pt>
    <dgm:pt modelId="{85B5BE23-0636-493A-B864-D8F7BE28FDEA}" type="parTrans" cxnId="{07454E8E-263A-42D1-B0EF-C9830C3708AF}">
      <dgm:prSet/>
      <dgm:spPr/>
      <dgm:t>
        <a:bodyPr/>
        <a:lstStyle/>
        <a:p>
          <a:endParaRPr lang="en-US"/>
        </a:p>
      </dgm:t>
    </dgm:pt>
    <dgm:pt modelId="{615E1146-2D3F-4F52-B352-86219E7D8B94}" type="sibTrans" cxnId="{07454E8E-263A-42D1-B0EF-C9830C3708AF}">
      <dgm:prSet/>
      <dgm:spPr/>
      <dgm:t>
        <a:bodyPr/>
        <a:lstStyle/>
        <a:p>
          <a:endParaRPr lang="en-US"/>
        </a:p>
      </dgm:t>
    </dgm:pt>
    <dgm:pt modelId="{1BF463B5-746E-472A-88A7-9D8F954E6C46}">
      <dgm:prSet phldrT="[Text]" custT="1"/>
      <dgm:spPr/>
      <dgm:t>
        <a:bodyPr/>
        <a:lstStyle/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 typeface="Arial" panose="020B0604020202020204" pitchFamily="34" charset="0"/>
            <a:buChar char="•"/>
            <a:tabLst/>
            <a:defRPr/>
          </a:pPr>
          <a:r>
            <a:rPr lang="en-US" sz="1050" dirty="0"/>
            <a:t> Nicola Drago Ferrante E4 Manager or Cris Blyth E4 Support Administrator</a:t>
          </a:r>
        </a:p>
      </dgm:t>
    </dgm:pt>
    <dgm:pt modelId="{2A6002EB-1B5F-45C2-83C2-76976A3C8966}" type="parTrans" cxnId="{B5ED1FC3-DF2C-44A4-A22A-53A40871F7A2}">
      <dgm:prSet/>
      <dgm:spPr/>
      <dgm:t>
        <a:bodyPr/>
        <a:lstStyle/>
        <a:p>
          <a:endParaRPr lang="en-US"/>
        </a:p>
      </dgm:t>
    </dgm:pt>
    <dgm:pt modelId="{7D13E5D3-1448-4FFD-A150-DD755AF28E81}" type="sibTrans" cxnId="{B5ED1FC3-DF2C-44A4-A22A-53A40871F7A2}">
      <dgm:prSet/>
      <dgm:spPr/>
      <dgm:t>
        <a:bodyPr/>
        <a:lstStyle/>
        <a:p>
          <a:endParaRPr lang="en-US"/>
        </a:p>
      </dgm:t>
    </dgm:pt>
    <dgm:pt modelId="{E1FA6BA1-50CF-4FEA-86DA-6406E168821C}">
      <dgm:prSet phldrT="[Text]" custT="1"/>
      <dgm:spPr/>
      <dgm:t>
        <a:bodyPr/>
        <a:lstStyle/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1600" dirty="0"/>
            <a:t>DTP Directors</a:t>
          </a:r>
        </a:p>
      </dgm:t>
    </dgm:pt>
    <dgm:pt modelId="{9AD31A92-9D2A-45E4-A221-D3DCB88676F6}" type="parTrans" cxnId="{CAF0DD8B-9119-4CAE-B98B-1E5B71993171}">
      <dgm:prSet/>
      <dgm:spPr/>
      <dgm:t>
        <a:bodyPr/>
        <a:lstStyle/>
        <a:p>
          <a:endParaRPr lang="en-US"/>
        </a:p>
      </dgm:t>
    </dgm:pt>
    <dgm:pt modelId="{F7091AB6-ACDE-4D43-90F0-A65F17C62A18}" type="sibTrans" cxnId="{CAF0DD8B-9119-4CAE-B98B-1E5B71993171}">
      <dgm:prSet/>
      <dgm:spPr/>
      <dgm:t>
        <a:bodyPr/>
        <a:lstStyle/>
        <a:p>
          <a:endParaRPr lang="en-US"/>
        </a:p>
      </dgm:t>
    </dgm:pt>
    <dgm:pt modelId="{ABE4348B-7054-43A5-8D72-393A10AF8E33}">
      <dgm:prSet phldrT="[Text]" custT="1"/>
      <dgm:spPr/>
      <dgm:t>
        <a:bodyPr/>
        <a:lstStyle/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 typeface="Arial" panose="020B0604020202020204" pitchFamily="34" charset="0"/>
            <a:buChar char="•"/>
            <a:tabLst/>
            <a:defRPr/>
          </a:pPr>
          <a:r>
            <a:rPr lang="en-US" sz="1100" dirty="0"/>
            <a:t> Richard Essery in GeoSciences</a:t>
          </a:r>
        </a:p>
      </dgm:t>
    </dgm:pt>
    <dgm:pt modelId="{20D74B31-0A96-45B0-875C-C92B9284CE71}" type="parTrans" cxnId="{7546474D-E5E1-4216-9710-D07B31E8BA2D}">
      <dgm:prSet/>
      <dgm:spPr/>
      <dgm:t>
        <a:bodyPr/>
        <a:lstStyle/>
        <a:p>
          <a:endParaRPr lang="en-US"/>
        </a:p>
      </dgm:t>
    </dgm:pt>
    <dgm:pt modelId="{B28878D4-50D4-4EDC-BAB0-DF470797CDA6}" type="sibTrans" cxnId="{7546474D-E5E1-4216-9710-D07B31E8BA2D}">
      <dgm:prSet/>
      <dgm:spPr/>
      <dgm:t>
        <a:bodyPr/>
        <a:lstStyle/>
        <a:p>
          <a:endParaRPr lang="en-US"/>
        </a:p>
      </dgm:t>
    </dgm:pt>
    <dgm:pt modelId="{11075030-E31E-4D40-9F7D-B2F65ED39E30}">
      <dgm:prSet phldrT="[Text]" custT="1"/>
      <dgm:spPr/>
      <dgm:t>
        <a:bodyPr/>
        <a:lstStyle/>
        <a:p>
          <a:r>
            <a:rPr lang="en-US" sz="1400" dirty="0"/>
            <a:t>Your peers</a:t>
          </a:r>
        </a:p>
      </dgm:t>
    </dgm:pt>
    <dgm:pt modelId="{675C6DC3-512F-4C98-B6CF-8025C1B144B5}" type="parTrans" cxnId="{DCF7B94A-8750-4603-A871-1EE1A56BDA1E}">
      <dgm:prSet/>
      <dgm:spPr/>
      <dgm:t>
        <a:bodyPr/>
        <a:lstStyle/>
        <a:p>
          <a:endParaRPr lang="en-US"/>
        </a:p>
      </dgm:t>
    </dgm:pt>
    <dgm:pt modelId="{5DCD8A18-9617-4CD0-A79E-A3BD16EAC38F}" type="sibTrans" cxnId="{DCF7B94A-8750-4603-A871-1EE1A56BDA1E}">
      <dgm:prSet/>
      <dgm:spPr/>
      <dgm:t>
        <a:bodyPr/>
        <a:lstStyle/>
        <a:p>
          <a:endParaRPr lang="en-US"/>
        </a:p>
      </dgm:t>
    </dgm:pt>
    <dgm:pt modelId="{25BC94C0-4630-4160-8C0F-281915264469}">
      <dgm:prSet phldrT="[Text]" custT="1"/>
      <dgm:spPr/>
      <dgm:t>
        <a:bodyPr/>
        <a:lstStyle/>
        <a:p>
          <a:r>
            <a:rPr lang="en-US" sz="1100" dirty="0"/>
            <a:t>Anything!</a:t>
          </a:r>
        </a:p>
      </dgm:t>
    </dgm:pt>
    <dgm:pt modelId="{1E617945-9084-45A6-9CD9-59E259B60F07}" type="parTrans" cxnId="{BAF98DFE-7DE6-4AFB-B21A-1C024B1D3056}">
      <dgm:prSet/>
      <dgm:spPr/>
      <dgm:t>
        <a:bodyPr/>
        <a:lstStyle/>
        <a:p>
          <a:endParaRPr lang="en-US"/>
        </a:p>
      </dgm:t>
    </dgm:pt>
    <dgm:pt modelId="{C1166834-5FB2-42F6-B4CF-DDC92895B13A}" type="sibTrans" cxnId="{BAF98DFE-7DE6-4AFB-B21A-1C024B1D3056}">
      <dgm:prSet/>
      <dgm:spPr/>
      <dgm:t>
        <a:bodyPr/>
        <a:lstStyle/>
        <a:p>
          <a:endParaRPr lang="en-US"/>
        </a:p>
      </dgm:t>
    </dgm:pt>
    <dgm:pt modelId="{D5877066-B0FB-4AB2-A498-E8712B3167F3}">
      <dgm:prSet phldrT="[Text]" custT="1"/>
      <dgm:spPr/>
      <dgm:t>
        <a:bodyPr/>
        <a:lstStyle/>
        <a:p>
          <a:r>
            <a:rPr lang="en-US" sz="1400" dirty="0"/>
            <a:t>School IT Team</a:t>
          </a:r>
          <a:endParaRPr lang="en-US" sz="1100" dirty="0"/>
        </a:p>
      </dgm:t>
    </dgm:pt>
    <dgm:pt modelId="{C928896D-4571-4A93-8A52-F195CAE662FF}" type="parTrans" cxnId="{8D5E9D64-B39A-4236-831F-7FF9467955BD}">
      <dgm:prSet/>
      <dgm:spPr/>
      <dgm:t>
        <a:bodyPr/>
        <a:lstStyle/>
        <a:p>
          <a:endParaRPr lang="en-US"/>
        </a:p>
      </dgm:t>
    </dgm:pt>
    <dgm:pt modelId="{10FE00E7-F96D-491A-97CD-4C4EF25A3DF6}" type="sibTrans" cxnId="{8D5E9D64-B39A-4236-831F-7FF9467955BD}">
      <dgm:prSet/>
      <dgm:spPr/>
      <dgm:t>
        <a:bodyPr/>
        <a:lstStyle/>
        <a:p>
          <a:endParaRPr lang="en-US"/>
        </a:p>
      </dgm:t>
    </dgm:pt>
    <dgm:pt modelId="{5536A465-6BD5-4CE3-A432-3E0218C8BD50}">
      <dgm:prSet phldrT="[Text]" custT="1"/>
      <dgm:spPr/>
      <dgm:t>
        <a:bodyPr/>
        <a:lstStyle/>
        <a:p>
          <a:r>
            <a:rPr lang="en-US" sz="1100" dirty="0"/>
            <a:t>IT equipment issues and purchase (including software)</a:t>
          </a:r>
        </a:p>
      </dgm:t>
    </dgm:pt>
    <dgm:pt modelId="{9978BCCF-CED4-4D55-A112-00D9B0830817}" type="parTrans" cxnId="{3E2010C6-ACFC-44A6-A235-78DE9D3C6E46}">
      <dgm:prSet/>
      <dgm:spPr/>
      <dgm:t>
        <a:bodyPr/>
        <a:lstStyle/>
        <a:p>
          <a:endParaRPr lang="en-US"/>
        </a:p>
      </dgm:t>
    </dgm:pt>
    <dgm:pt modelId="{94D65215-CFB9-4038-B12E-DD021C084F7C}" type="sibTrans" cxnId="{3E2010C6-ACFC-44A6-A235-78DE9D3C6E46}">
      <dgm:prSet/>
      <dgm:spPr/>
      <dgm:t>
        <a:bodyPr/>
        <a:lstStyle/>
        <a:p>
          <a:endParaRPr lang="en-US"/>
        </a:p>
      </dgm:t>
    </dgm:pt>
    <dgm:pt modelId="{70F7110D-375A-4C2E-A746-4F2F82F6A32A}">
      <dgm:prSet phldrT="[Text]" custT="1"/>
      <dgm:spPr/>
      <dgm:t>
        <a:bodyPr/>
        <a:lstStyle/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1200" dirty="0"/>
            <a:t>E4 DTP Student Advisory Board (SAB)</a:t>
          </a:r>
        </a:p>
      </dgm:t>
    </dgm:pt>
    <dgm:pt modelId="{CEA0438E-3BE9-461C-AA04-DC7AAADB75D8}" type="parTrans" cxnId="{D20BF622-B34A-40A2-8908-E6FB0E337F18}">
      <dgm:prSet/>
      <dgm:spPr/>
      <dgm:t>
        <a:bodyPr/>
        <a:lstStyle/>
        <a:p>
          <a:endParaRPr lang="en-US"/>
        </a:p>
      </dgm:t>
    </dgm:pt>
    <dgm:pt modelId="{7DD2CC22-0DC5-4831-A45E-9D1F564621F0}" type="sibTrans" cxnId="{D20BF622-B34A-40A2-8908-E6FB0E337F18}">
      <dgm:prSet/>
      <dgm:spPr/>
      <dgm:t>
        <a:bodyPr/>
        <a:lstStyle/>
        <a:p>
          <a:endParaRPr lang="en-US"/>
        </a:p>
      </dgm:t>
    </dgm:pt>
    <dgm:pt modelId="{4E562C7A-FEE6-46A6-BC08-9B75EC555307}">
      <dgm:prSet phldrT="[Text]" custT="1"/>
      <dgm:spPr/>
      <dgm:t>
        <a:bodyPr/>
        <a:lstStyle/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 typeface="Arial" panose="020B0604020202020204" pitchFamily="34" charset="0"/>
            <a:buChar char="•"/>
            <a:tabLst/>
            <a:defRPr/>
          </a:pPr>
          <a:r>
            <a:rPr lang="en-US" sz="1100" dirty="0"/>
            <a:t> Feedback on DTP activities and </a:t>
          </a:r>
          <a:r>
            <a:rPr lang="en-US" sz="1100" dirty="0" err="1"/>
            <a:t>organisation</a:t>
          </a:r>
          <a:endParaRPr lang="en-US" sz="1100" dirty="0"/>
        </a:p>
      </dgm:t>
    </dgm:pt>
    <dgm:pt modelId="{C61D8A5D-1863-4C5F-9699-8088097FE376}" type="parTrans" cxnId="{5D329698-DB0D-4C9B-8271-CC9CBA8FBD67}">
      <dgm:prSet/>
      <dgm:spPr/>
      <dgm:t>
        <a:bodyPr/>
        <a:lstStyle/>
        <a:p>
          <a:endParaRPr lang="en-US"/>
        </a:p>
      </dgm:t>
    </dgm:pt>
    <dgm:pt modelId="{EEE2D018-BDE4-48BD-9663-F1FEBA763740}" type="sibTrans" cxnId="{5D329698-DB0D-4C9B-8271-CC9CBA8FBD67}">
      <dgm:prSet/>
      <dgm:spPr/>
      <dgm:t>
        <a:bodyPr/>
        <a:lstStyle/>
        <a:p>
          <a:endParaRPr lang="en-US"/>
        </a:p>
      </dgm:t>
    </dgm:pt>
    <dgm:pt modelId="{143A74F5-4803-4581-B78A-8BA80455F007}">
      <dgm:prSet phldrT="[Text]" custT="1"/>
      <dgm:spPr/>
      <dgm:t>
        <a:bodyPr/>
        <a:lstStyle/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 typeface="Arial" panose="020B0604020202020204" pitchFamily="34" charset="0"/>
            <a:buChar char="•"/>
            <a:tabLst/>
            <a:defRPr/>
          </a:pPr>
          <a:r>
            <a:rPr lang="en-US" sz="1050" dirty="0"/>
            <a:t> Concession queries (sick leave and maternity leave, interruptions etc.)</a:t>
          </a:r>
        </a:p>
      </dgm:t>
    </dgm:pt>
    <dgm:pt modelId="{6932BAD8-3F73-4E44-8FA3-1D6961F9224E}" type="parTrans" cxnId="{E0E7D11C-239B-41E0-8704-A6923FFB4B7E}">
      <dgm:prSet/>
      <dgm:spPr/>
      <dgm:t>
        <a:bodyPr/>
        <a:lstStyle/>
        <a:p>
          <a:endParaRPr lang="en-GB"/>
        </a:p>
      </dgm:t>
    </dgm:pt>
    <dgm:pt modelId="{7FFF3DBA-4D32-4C08-9A94-CE839906807A}" type="sibTrans" cxnId="{E0E7D11C-239B-41E0-8704-A6923FFB4B7E}">
      <dgm:prSet/>
      <dgm:spPr/>
      <dgm:t>
        <a:bodyPr/>
        <a:lstStyle/>
        <a:p>
          <a:endParaRPr lang="en-GB"/>
        </a:p>
      </dgm:t>
    </dgm:pt>
    <dgm:pt modelId="{C19DF8B4-F195-4A26-AFAE-CD3FD39535D5}">
      <dgm:prSet phldrT="[Text]" custT="1"/>
      <dgm:spPr/>
      <dgm:t>
        <a:bodyPr/>
        <a:lstStyle/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 typeface="Arial" panose="020B0604020202020204" pitchFamily="34" charset="0"/>
            <a:buChar char="•"/>
            <a:tabLst/>
            <a:defRPr/>
          </a:pPr>
          <a:r>
            <a:rPr lang="en-US" sz="1050" dirty="0"/>
            <a:t> Anything that might affect funding/length of PhD</a:t>
          </a:r>
        </a:p>
      </dgm:t>
    </dgm:pt>
    <dgm:pt modelId="{DE0FEA49-0551-401C-823A-9576A6D2DFC9}" type="parTrans" cxnId="{340C20A5-1E4B-4AF3-ADFA-DDAD9FDACF8B}">
      <dgm:prSet/>
      <dgm:spPr/>
      <dgm:t>
        <a:bodyPr/>
        <a:lstStyle/>
        <a:p>
          <a:endParaRPr lang="en-GB"/>
        </a:p>
      </dgm:t>
    </dgm:pt>
    <dgm:pt modelId="{5E8832B1-5402-4EFE-95A7-CC2F79B82123}" type="sibTrans" cxnId="{340C20A5-1E4B-4AF3-ADFA-DDAD9FDACF8B}">
      <dgm:prSet/>
      <dgm:spPr/>
      <dgm:t>
        <a:bodyPr/>
        <a:lstStyle/>
        <a:p>
          <a:endParaRPr lang="en-GB"/>
        </a:p>
      </dgm:t>
    </dgm:pt>
    <dgm:pt modelId="{6FE40E95-8549-4172-866B-4C75464A04FB}">
      <dgm:prSet phldrT="[Text]" custT="1"/>
      <dgm:spPr/>
      <dgm:t>
        <a:bodyPr/>
        <a:lstStyle/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 typeface="Arial" panose="020B0604020202020204" pitchFamily="34" charset="0"/>
            <a:buChar char="•"/>
            <a:tabLst/>
            <a:defRPr/>
          </a:pPr>
          <a:r>
            <a:rPr lang="en-US" sz="1050" dirty="0"/>
            <a:t> Grant Institute room 350b / </a:t>
          </a:r>
          <a:r>
            <a:rPr lang="en-US" sz="1050" dirty="0">
              <a:hlinkClick xmlns:r="http://schemas.openxmlformats.org/officeDocument/2006/relationships" r:id="rId1"/>
            </a:rPr>
            <a:t>e4dtp.support@ed.ac.uk</a:t>
          </a:r>
          <a:r>
            <a:rPr lang="en-US" sz="1050" dirty="0"/>
            <a:t> / chat on Teams</a:t>
          </a:r>
        </a:p>
      </dgm:t>
    </dgm:pt>
    <dgm:pt modelId="{1A6B56B2-0275-4F45-892A-FC610345D13B}" type="parTrans" cxnId="{F00B3ADC-AEF7-473A-A016-25ACD18E5930}">
      <dgm:prSet/>
      <dgm:spPr/>
      <dgm:t>
        <a:bodyPr/>
        <a:lstStyle/>
        <a:p>
          <a:endParaRPr lang="en-GB"/>
        </a:p>
      </dgm:t>
    </dgm:pt>
    <dgm:pt modelId="{F4E2F29D-B235-48D6-BF9F-440A0659E2EF}" type="sibTrans" cxnId="{F00B3ADC-AEF7-473A-A016-25ACD18E5930}">
      <dgm:prSet/>
      <dgm:spPr/>
      <dgm:t>
        <a:bodyPr/>
        <a:lstStyle/>
        <a:p>
          <a:endParaRPr lang="en-GB"/>
        </a:p>
      </dgm:t>
    </dgm:pt>
    <dgm:pt modelId="{8B3CE1BD-E15B-4DDC-BBA0-8B27715B3DF2}">
      <dgm:prSet phldrT="[Text]" custT="1"/>
      <dgm:spPr/>
      <dgm:t>
        <a:bodyPr/>
        <a:lstStyle/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 typeface="Arial" panose="020B0604020202020204" pitchFamily="34" charset="0"/>
            <a:buChar char="•"/>
            <a:tabLst/>
            <a:defRPr/>
          </a:pPr>
          <a:r>
            <a:rPr lang="en-US" sz="1050" dirty="0"/>
            <a:t> NERC funding / training queries / DTP Schemes</a:t>
          </a:r>
        </a:p>
      </dgm:t>
    </dgm:pt>
    <dgm:pt modelId="{FFB3DBAD-D855-43BA-AA84-2A2D5191789C}" type="parTrans" cxnId="{F23BB038-9F73-4169-A148-5823D6DC25DB}">
      <dgm:prSet/>
      <dgm:spPr/>
      <dgm:t>
        <a:bodyPr/>
        <a:lstStyle/>
        <a:p>
          <a:endParaRPr lang="en-GB"/>
        </a:p>
      </dgm:t>
    </dgm:pt>
    <dgm:pt modelId="{DDB29810-AF63-4F3E-B894-61BB8D636F1A}" type="sibTrans" cxnId="{F23BB038-9F73-4169-A148-5823D6DC25DB}">
      <dgm:prSet/>
      <dgm:spPr/>
      <dgm:t>
        <a:bodyPr/>
        <a:lstStyle/>
        <a:p>
          <a:endParaRPr lang="en-GB"/>
        </a:p>
      </dgm:t>
    </dgm:pt>
    <dgm:pt modelId="{1E72238F-8BF0-404F-BA63-0963AC1BCC55}">
      <dgm:prSet phldrT="[Text]" custT="1"/>
      <dgm:spPr/>
      <dgm:t>
        <a:bodyPr/>
        <a:lstStyle/>
        <a:p>
          <a:r>
            <a:rPr lang="en-US" sz="1400" dirty="0"/>
            <a:t>School finance team</a:t>
          </a:r>
        </a:p>
      </dgm:t>
    </dgm:pt>
    <dgm:pt modelId="{7782E684-332E-4BE1-9E94-432AC30276AA}" type="parTrans" cxnId="{751C6C52-132B-4812-981F-87A914A74895}">
      <dgm:prSet/>
      <dgm:spPr/>
      <dgm:t>
        <a:bodyPr/>
        <a:lstStyle/>
        <a:p>
          <a:endParaRPr lang="en-GB"/>
        </a:p>
      </dgm:t>
    </dgm:pt>
    <dgm:pt modelId="{3F0BA16B-360D-43AE-9D5B-A30B1BC1267D}" type="sibTrans" cxnId="{751C6C52-132B-4812-981F-87A914A74895}">
      <dgm:prSet/>
      <dgm:spPr/>
      <dgm:t>
        <a:bodyPr/>
        <a:lstStyle/>
        <a:p>
          <a:endParaRPr lang="en-GB"/>
        </a:p>
      </dgm:t>
    </dgm:pt>
    <dgm:pt modelId="{A9D48F0D-A795-4288-96AA-8D36F9F4DAE3}">
      <dgm:prSet phldrT="[Text]" custT="1"/>
      <dgm:spPr/>
      <dgm:t>
        <a:bodyPr/>
        <a:lstStyle/>
        <a:p>
          <a:r>
            <a:rPr lang="en-US" sz="1100" dirty="0"/>
            <a:t>P&amp;M queries (in particular PO requests and purchases)</a:t>
          </a:r>
        </a:p>
      </dgm:t>
    </dgm:pt>
    <dgm:pt modelId="{1E00B3AF-030A-4085-AC66-0D533ADF0341}" type="parTrans" cxnId="{6D2A49C1-DA0E-4C64-9904-7AD3A9EBCD88}">
      <dgm:prSet/>
      <dgm:spPr/>
      <dgm:t>
        <a:bodyPr/>
        <a:lstStyle/>
        <a:p>
          <a:endParaRPr lang="en-GB"/>
        </a:p>
      </dgm:t>
    </dgm:pt>
    <dgm:pt modelId="{4725A393-2748-4EE1-A8C1-844FFA1A1DB3}" type="sibTrans" cxnId="{6D2A49C1-DA0E-4C64-9904-7AD3A9EBCD88}">
      <dgm:prSet/>
      <dgm:spPr/>
      <dgm:t>
        <a:bodyPr/>
        <a:lstStyle/>
        <a:p>
          <a:endParaRPr lang="en-GB"/>
        </a:p>
      </dgm:t>
    </dgm:pt>
    <dgm:pt modelId="{230C09FD-5994-438C-9C34-C3F861B7C052}">
      <dgm:prSet phldrT="[Text]" custT="1"/>
      <dgm:spPr/>
      <dgm:t>
        <a:bodyPr/>
        <a:lstStyle/>
        <a:p>
          <a:r>
            <a:rPr lang="en-US" sz="1100" dirty="0"/>
            <a:t>RTSG claims, RTSG advance</a:t>
          </a:r>
        </a:p>
      </dgm:t>
    </dgm:pt>
    <dgm:pt modelId="{D6AF3855-B7EA-4E00-B300-5230B5ED7D5A}" type="parTrans" cxnId="{09AA5535-1C19-455D-B013-6358C6D7163E}">
      <dgm:prSet/>
      <dgm:spPr/>
      <dgm:t>
        <a:bodyPr/>
        <a:lstStyle/>
        <a:p>
          <a:endParaRPr lang="en-GB"/>
        </a:p>
      </dgm:t>
    </dgm:pt>
    <dgm:pt modelId="{BF6A2692-06CD-4182-9338-6EA0C80F6CD2}" type="sibTrans" cxnId="{09AA5535-1C19-455D-B013-6358C6D7163E}">
      <dgm:prSet/>
      <dgm:spPr/>
      <dgm:t>
        <a:bodyPr/>
        <a:lstStyle/>
        <a:p>
          <a:endParaRPr lang="en-GB"/>
        </a:p>
      </dgm:t>
    </dgm:pt>
    <dgm:pt modelId="{B412F6FA-B27D-4C62-A5EA-79FBE53968D2}">
      <dgm:prSet phldrT="[Text]" custT="1"/>
      <dgm:spPr/>
      <dgm:t>
        <a:bodyPr/>
        <a:lstStyle/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 typeface="Arial" panose="020B0604020202020204" pitchFamily="34" charset="0"/>
            <a:buChar char="•"/>
            <a:tabLst/>
            <a:defRPr/>
          </a:pPr>
          <a:r>
            <a:rPr lang="en-US" sz="1100" dirty="0"/>
            <a:t> Emma Cunningham in Biological Sciences</a:t>
          </a:r>
        </a:p>
      </dgm:t>
    </dgm:pt>
    <dgm:pt modelId="{255ED1FA-4617-44C7-BB9E-F46DC6D6B1F6}" type="parTrans" cxnId="{F642F500-C161-42F4-BA66-5D051C38E203}">
      <dgm:prSet/>
      <dgm:spPr/>
      <dgm:t>
        <a:bodyPr/>
        <a:lstStyle/>
        <a:p>
          <a:endParaRPr lang="en-GB"/>
        </a:p>
      </dgm:t>
    </dgm:pt>
    <dgm:pt modelId="{39CD1172-9D61-4306-8B45-F1B5644D4B7E}" type="sibTrans" cxnId="{F642F500-C161-42F4-BA66-5D051C38E203}">
      <dgm:prSet/>
      <dgm:spPr/>
      <dgm:t>
        <a:bodyPr/>
        <a:lstStyle/>
        <a:p>
          <a:endParaRPr lang="en-GB"/>
        </a:p>
      </dgm:t>
    </dgm:pt>
    <dgm:pt modelId="{340745F1-B678-49CF-BCE6-84046DDD3DED}">
      <dgm:prSet phldrT="[Text]" custT="1"/>
      <dgm:spPr/>
      <dgm:t>
        <a:bodyPr/>
        <a:lstStyle/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 typeface="Arial" panose="020B0604020202020204" pitchFamily="34" charset="0"/>
            <a:buChar char="•"/>
            <a:tabLst/>
            <a:defRPr/>
          </a:pPr>
          <a:r>
            <a:rPr lang="en-US" sz="1100" dirty="0"/>
            <a:t> Massimo Bollasina in GeoSciences (training)</a:t>
          </a:r>
        </a:p>
      </dgm:t>
    </dgm:pt>
    <dgm:pt modelId="{3A435AAD-A429-4808-BE84-602B0282690E}" type="parTrans" cxnId="{32A6815B-EDEF-4635-8A81-0F467531F106}">
      <dgm:prSet/>
      <dgm:spPr/>
      <dgm:t>
        <a:bodyPr/>
        <a:lstStyle/>
        <a:p>
          <a:endParaRPr lang="en-GB"/>
        </a:p>
      </dgm:t>
    </dgm:pt>
    <dgm:pt modelId="{E27CD637-386D-4FBE-9352-E1DD5AD5BF59}" type="sibTrans" cxnId="{32A6815B-EDEF-4635-8A81-0F467531F106}">
      <dgm:prSet/>
      <dgm:spPr/>
      <dgm:t>
        <a:bodyPr/>
        <a:lstStyle/>
        <a:p>
          <a:endParaRPr lang="en-GB"/>
        </a:p>
      </dgm:t>
    </dgm:pt>
    <dgm:pt modelId="{3B6F5981-D491-4BB1-9084-7CA1A17E2486}">
      <dgm:prSet phldrT="[Text]" custT="1"/>
      <dgm:spPr/>
      <dgm:t>
        <a:bodyPr/>
        <a:lstStyle/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 typeface="Arial" panose="020B0604020202020204" pitchFamily="34" charset="0"/>
            <a:buChar char="•"/>
            <a:tabLst/>
            <a:defRPr/>
          </a:pPr>
          <a:r>
            <a:rPr lang="en-US" sz="1100" dirty="0"/>
            <a:t> Feedback on the DTP </a:t>
          </a:r>
          <a:r>
            <a:rPr lang="en-US" sz="1100" dirty="0" err="1"/>
            <a:t>organisation</a:t>
          </a:r>
          <a:endParaRPr lang="en-US" sz="1100" dirty="0"/>
        </a:p>
      </dgm:t>
    </dgm:pt>
    <dgm:pt modelId="{9C46B472-5E94-42CA-80AD-9D83DBEB3D16}" type="parTrans" cxnId="{7E2B8B49-DA61-44BE-9684-B9BB9838F2E6}">
      <dgm:prSet/>
      <dgm:spPr/>
      <dgm:t>
        <a:bodyPr/>
        <a:lstStyle/>
        <a:p>
          <a:endParaRPr lang="en-GB"/>
        </a:p>
      </dgm:t>
    </dgm:pt>
    <dgm:pt modelId="{25F7E94A-AE61-4171-AFC5-13ADF1C49E5C}" type="sibTrans" cxnId="{7E2B8B49-DA61-44BE-9684-B9BB9838F2E6}">
      <dgm:prSet/>
      <dgm:spPr/>
      <dgm:t>
        <a:bodyPr/>
        <a:lstStyle/>
        <a:p>
          <a:endParaRPr lang="en-GB"/>
        </a:p>
      </dgm:t>
    </dgm:pt>
    <dgm:pt modelId="{02559BE4-0DE3-46A9-BB4D-A4E4830D0385}">
      <dgm:prSet phldrT="[Text]" custT="1"/>
      <dgm:spPr/>
      <dgm:t>
        <a:bodyPr/>
        <a:lstStyle/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 typeface="Arial" panose="020B0604020202020204" pitchFamily="34" charset="0"/>
            <a:buChar char="•"/>
            <a:tabLst/>
            <a:defRPr/>
          </a:pPr>
          <a:r>
            <a:rPr lang="en-US" sz="1100" dirty="0"/>
            <a:t> Craig Walling in Biological Sciences</a:t>
          </a:r>
        </a:p>
      </dgm:t>
    </dgm:pt>
    <dgm:pt modelId="{77AE0718-957F-4B92-9CB8-91B0AC1E3F7D}" type="parTrans" cxnId="{19003803-7BAC-4FD4-89C2-961A71250AAF}">
      <dgm:prSet/>
      <dgm:spPr/>
      <dgm:t>
        <a:bodyPr/>
        <a:lstStyle/>
        <a:p>
          <a:endParaRPr lang="en-GB"/>
        </a:p>
      </dgm:t>
    </dgm:pt>
    <dgm:pt modelId="{98D7E975-905C-4C44-B0A9-A52A88D7266D}" type="sibTrans" cxnId="{19003803-7BAC-4FD4-89C2-961A71250AAF}">
      <dgm:prSet/>
      <dgm:spPr/>
      <dgm:t>
        <a:bodyPr/>
        <a:lstStyle/>
        <a:p>
          <a:endParaRPr lang="en-GB"/>
        </a:p>
      </dgm:t>
    </dgm:pt>
    <dgm:pt modelId="{8A03D698-6F62-4D4E-BB9E-F8AE242DE103}" type="pres">
      <dgm:prSet presAssocID="{121FB1B0-6209-4E2E-ABB5-C39EABCC1ADF}" presName="Name0" presStyleCnt="0">
        <dgm:presLayoutVars>
          <dgm:dir/>
          <dgm:animLvl val="lvl"/>
          <dgm:resizeHandles val="exact"/>
        </dgm:presLayoutVars>
      </dgm:prSet>
      <dgm:spPr/>
    </dgm:pt>
    <dgm:pt modelId="{FD75A3B3-D8BC-4158-A319-5F607DFCBF36}" type="pres">
      <dgm:prSet presAssocID="{11075030-E31E-4D40-9F7D-B2F65ED39E30}" presName="linNode" presStyleCnt="0"/>
      <dgm:spPr/>
    </dgm:pt>
    <dgm:pt modelId="{8C113022-5C36-4E16-9AE2-2F8F9FCB92DF}" type="pres">
      <dgm:prSet presAssocID="{11075030-E31E-4D40-9F7D-B2F65ED39E30}" presName="parentText" presStyleLbl="node1" presStyleIdx="0" presStyleCnt="9" custScaleX="74520" custScaleY="14390">
        <dgm:presLayoutVars>
          <dgm:chMax val="1"/>
          <dgm:bulletEnabled val="1"/>
        </dgm:presLayoutVars>
      </dgm:prSet>
      <dgm:spPr/>
    </dgm:pt>
    <dgm:pt modelId="{EF8B789F-4C09-4C62-8CE8-FCD1CECFC9F9}" type="pres">
      <dgm:prSet presAssocID="{11075030-E31E-4D40-9F7D-B2F65ED39E30}" presName="descendantText" presStyleLbl="alignAccFollowNode1" presStyleIdx="0" presStyleCnt="9" custScaleX="116004" custScaleY="13006">
        <dgm:presLayoutVars>
          <dgm:bulletEnabled val="1"/>
        </dgm:presLayoutVars>
      </dgm:prSet>
      <dgm:spPr/>
    </dgm:pt>
    <dgm:pt modelId="{3C2AAA0F-A36E-4685-88D3-707348EF22F0}" type="pres">
      <dgm:prSet presAssocID="{5DCD8A18-9617-4CD0-A79E-A3BD16EAC38F}" presName="sp" presStyleCnt="0"/>
      <dgm:spPr/>
    </dgm:pt>
    <dgm:pt modelId="{E8A9F167-06A7-4338-BB32-45564639F847}" type="pres">
      <dgm:prSet presAssocID="{BEC6A362-3CA7-4D5E-A7C3-7A061C8F219D}" presName="linNode" presStyleCnt="0"/>
      <dgm:spPr/>
    </dgm:pt>
    <dgm:pt modelId="{057F836D-D7C2-458E-9FF7-D9F09C4D2C79}" type="pres">
      <dgm:prSet presAssocID="{BEC6A362-3CA7-4D5E-A7C3-7A061C8F219D}" presName="parentText" presStyleLbl="node1" presStyleIdx="1" presStyleCnt="9" custScaleX="75621" custScaleY="15870">
        <dgm:presLayoutVars>
          <dgm:chMax val="1"/>
          <dgm:bulletEnabled val="1"/>
        </dgm:presLayoutVars>
      </dgm:prSet>
      <dgm:spPr/>
    </dgm:pt>
    <dgm:pt modelId="{58DCF107-AA17-48EF-8D00-C3E35B282C55}" type="pres">
      <dgm:prSet presAssocID="{BEC6A362-3CA7-4D5E-A7C3-7A061C8F219D}" presName="descendantText" presStyleLbl="alignAccFollowNode1" presStyleIdx="1" presStyleCnt="9" custScaleX="120050" custScaleY="12887">
        <dgm:presLayoutVars>
          <dgm:bulletEnabled val="1"/>
        </dgm:presLayoutVars>
      </dgm:prSet>
      <dgm:spPr/>
    </dgm:pt>
    <dgm:pt modelId="{5F5C44BA-9775-4D49-AC5B-A75F27A3EA27}" type="pres">
      <dgm:prSet presAssocID="{25897D07-6851-440D-87FB-B1D56C323DC0}" presName="sp" presStyleCnt="0"/>
      <dgm:spPr/>
    </dgm:pt>
    <dgm:pt modelId="{33385C2D-CBCE-436F-BE8D-F8DC606CA30C}" type="pres">
      <dgm:prSet presAssocID="{E49606DF-5EB6-45EA-9A56-F20E3C6FF017}" presName="linNode" presStyleCnt="0"/>
      <dgm:spPr/>
    </dgm:pt>
    <dgm:pt modelId="{91A6CA5A-D870-477F-9C16-583B22D8FDD8}" type="pres">
      <dgm:prSet presAssocID="{E49606DF-5EB6-45EA-9A56-F20E3C6FF017}" presName="parentText" presStyleLbl="node1" presStyleIdx="2" presStyleCnt="9" custScaleX="78029" custScaleY="32006">
        <dgm:presLayoutVars>
          <dgm:chMax val="1"/>
          <dgm:bulletEnabled val="1"/>
        </dgm:presLayoutVars>
      </dgm:prSet>
      <dgm:spPr/>
    </dgm:pt>
    <dgm:pt modelId="{4D5F3C63-E6B6-4DE9-B983-60C8809C8858}" type="pres">
      <dgm:prSet presAssocID="{E49606DF-5EB6-45EA-9A56-F20E3C6FF017}" presName="descendantText" presStyleLbl="alignAccFollowNode1" presStyleIdx="2" presStyleCnt="9" custScaleX="122546" custScaleY="33420">
        <dgm:presLayoutVars>
          <dgm:bulletEnabled val="1"/>
        </dgm:presLayoutVars>
      </dgm:prSet>
      <dgm:spPr/>
    </dgm:pt>
    <dgm:pt modelId="{072870D1-61F8-4871-9694-B458CF8F16F0}" type="pres">
      <dgm:prSet presAssocID="{B797ABDB-5F01-44AE-BD0F-F6B438C6517F}" presName="sp" presStyleCnt="0"/>
      <dgm:spPr/>
    </dgm:pt>
    <dgm:pt modelId="{24772237-508C-41B2-B566-6F0F85609AE1}" type="pres">
      <dgm:prSet presAssocID="{C34C4300-6724-4C96-954C-B9AFF19F4A8A}" presName="linNode" presStyleCnt="0"/>
      <dgm:spPr/>
    </dgm:pt>
    <dgm:pt modelId="{B4B25537-08CE-4D90-A893-D7126ADF2C5B}" type="pres">
      <dgm:prSet presAssocID="{C34C4300-6724-4C96-954C-B9AFF19F4A8A}" presName="parentText" presStyleLbl="node1" presStyleIdx="3" presStyleCnt="9" custScaleX="88270" custScaleY="52096">
        <dgm:presLayoutVars>
          <dgm:chMax val="1"/>
          <dgm:bulletEnabled val="1"/>
        </dgm:presLayoutVars>
      </dgm:prSet>
      <dgm:spPr/>
    </dgm:pt>
    <dgm:pt modelId="{C016F678-8BF9-40FC-A2D8-BC9B4C0C2D5A}" type="pres">
      <dgm:prSet presAssocID="{C34C4300-6724-4C96-954C-B9AFF19F4A8A}" presName="descendantText" presStyleLbl="alignAccFollowNode1" presStyleIdx="3" presStyleCnt="9" custScaleX="138116" custScaleY="55097">
        <dgm:presLayoutVars>
          <dgm:bulletEnabled val="1"/>
        </dgm:presLayoutVars>
      </dgm:prSet>
      <dgm:spPr/>
    </dgm:pt>
    <dgm:pt modelId="{4F27A281-7F40-4D2C-93C4-115824AE042D}" type="pres">
      <dgm:prSet presAssocID="{36895DF0-8C57-4727-9D67-0F90EE4B07F9}" presName="sp" presStyleCnt="0"/>
      <dgm:spPr/>
    </dgm:pt>
    <dgm:pt modelId="{98D8F2E0-4A7E-4F47-936B-2651429652EF}" type="pres">
      <dgm:prSet presAssocID="{1E72238F-8BF0-404F-BA63-0963AC1BCC55}" presName="linNode" presStyleCnt="0"/>
      <dgm:spPr/>
    </dgm:pt>
    <dgm:pt modelId="{B112022B-88C8-498C-AD88-F7EC54CC9969}" type="pres">
      <dgm:prSet presAssocID="{1E72238F-8BF0-404F-BA63-0963AC1BCC55}" presName="parentText" presStyleLbl="node1" presStyleIdx="4" presStyleCnt="9" custScaleX="74019" custScaleY="42950">
        <dgm:presLayoutVars>
          <dgm:chMax val="1"/>
          <dgm:bulletEnabled val="1"/>
        </dgm:presLayoutVars>
      </dgm:prSet>
      <dgm:spPr/>
    </dgm:pt>
    <dgm:pt modelId="{4613AC07-2EE4-45F7-A6D4-1D73D1205F03}" type="pres">
      <dgm:prSet presAssocID="{1E72238F-8BF0-404F-BA63-0963AC1BCC55}" presName="descendantText" presStyleLbl="alignAccFollowNode1" presStyleIdx="4" presStyleCnt="9" custScaleX="118816" custScaleY="42266" custLinFactNeighborX="741" custLinFactNeighborY="2406">
        <dgm:presLayoutVars>
          <dgm:bulletEnabled val="1"/>
        </dgm:presLayoutVars>
      </dgm:prSet>
      <dgm:spPr/>
    </dgm:pt>
    <dgm:pt modelId="{2EBBD417-79E7-426D-BA51-433C0C0FEFE1}" type="pres">
      <dgm:prSet presAssocID="{3F0BA16B-360D-43AE-9D5B-A30B1BC1267D}" presName="sp" presStyleCnt="0"/>
      <dgm:spPr/>
    </dgm:pt>
    <dgm:pt modelId="{A037D44A-FDAE-4A4D-9B17-2D4D6BF5296B}" type="pres">
      <dgm:prSet presAssocID="{D5877066-B0FB-4AB2-A498-E8712B3167F3}" presName="linNode" presStyleCnt="0"/>
      <dgm:spPr/>
    </dgm:pt>
    <dgm:pt modelId="{246B2BF1-0E85-4D0F-A33C-883043F17BEC}" type="pres">
      <dgm:prSet presAssocID="{D5877066-B0FB-4AB2-A498-E8712B3167F3}" presName="parentText" presStyleLbl="node1" presStyleIdx="5" presStyleCnt="9" custScaleX="71472" custScaleY="22840">
        <dgm:presLayoutVars>
          <dgm:chMax val="1"/>
          <dgm:bulletEnabled val="1"/>
        </dgm:presLayoutVars>
      </dgm:prSet>
      <dgm:spPr/>
    </dgm:pt>
    <dgm:pt modelId="{45D3F9F1-A9B0-4B7B-9923-A36F306CD03E}" type="pres">
      <dgm:prSet presAssocID="{D5877066-B0FB-4AB2-A498-E8712B3167F3}" presName="descendantText" presStyleLbl="alignAccFollowNode1" presStyleIdx="5" presStyleCnt="9" custScaleX="114965" custScaleY="21404">
        <dgm:presLayoutVars>
          <dgm:bulletEnabled val="1"/>
        </dgm:presLayoutVars>
      </dgm:prSet>
      <dgm:spPr/>
    </dgm:pt>
    <dgm:pt modelId="{C9832112-AE78-4A85-9168-0E98D606A712}" type="pres">
      <dgm:prSet presAssocID="{10FE00E7-F96D-491A-97CD-4C4EF25A3DF6}" presName="sp" presStyleCnt="0"/>
      <dgm:spPr/>
    </dgm:pt>
    <dgm:pt modelId="{09AB9DC9-DDB1-4A69-8176-8FF2A73DA96E}" type="pres">
      <dgm:prSet presAssocID="{EA8CDBAA-3B5A-439E-BF53-EB2850292B8D}" presName="linNode" presStyleCnt="0"/>
      <dgm:spPr/>
    </dgm:pt>
    <dgm:pt modelId="{4CD8B31A-29EC-4C41-B42B-E2C1DD8B7C2B}" type="pres">
      <dgm:prSet presAssocID="{EA8CDBAA-3B5A-439E-BF53-EB2850292B8D}" presName="parentText" presStyleLbl="node1" presStyleIdx="6" presStyleCnt="9" custScaleX="72354" custScaleY="77694">
        <dgm:presLayoutVars>
          <dgm:chMax val="1"/>
          <dgm:bulletEnabled val="1"/>
        </dgm:presLayoutVars>
      </dgm:prSet>
      <dgm:spPr/>
    </dgm:pt>
    <dgm:pt modelId="{7BA68640-77F8-411E-B30E-06447BD03A2C}" type="pres">
      <dgm:prSet presAssocID="{EA8CDBAA-3B5A-439E-BF53-EB2850292B8D}" presName="descendantText" presStyleLbl="alignAccFollowNode1" presStyleIdx="6" presStyleCnt="9" custScaleX="118777" custScaleY="84365" custLinFactNeighborX="15" custLinFactNeighborY="982">
        <dgm:presLayoutVars>
          <dgm:bulletEnabled val="1"/>
        </dgm:presLayoutVars>
      </dgm:prSet>
      <dgm:spPr/>
    </dgm:pt>
    <dgm:pt modelId="{3031FF4D-D294-433E-B2C3-4C687012D9A1}" type="pres">
      <dgm:prSet presAssocID="{615E1146-2D3F-4F52-B352-86219E7D8B94}" presName="sp" presStyleCnt="0"/>
      <dgm:spPr/>
    </dgm:pt>
    <dgm:pt modelId="{004326A0-17E9-4C78-99D5-9FB8CAFFDCBE}" type="pres">
      <dgm:prSet presAssocID="{E1FA6BA1-50CF-4FEA-86DA-6406E168821C}" presName="linNode" presStyleCnt="0"/>
      <dgm:spPr/>
    </dgm:pt>
    <dgm:pt modelId="{0642BE09-85B2-4320-9AD4-A5BD534226DC}" type="pres">
      <dgm:prSet presAssocID="{E1FA6BA1-50CF-4FEA-86DA-6406E168821C}" presName="parentText" presStyleLbl="node1" presStyleIdx="7" presStyleCnt="9" custScaleX="76453" custScaleY="56247">
        <dgm:presLayoutVars>
          <dgm:chMax val="1"/>
          <dgm:bulletEnabled val="1"/>
        </dgm:presLayoutVars>
      </dgm:prSet>
      <dgm:spPr/>
    </dgm:pt>
    <dgm:pt modelId="{B44CDC75-B93D-40CC-BCDB-1A0EEDCA9190}" type="pres">
      <dgm:prSet presAssocID="{E1FA6BA1-50CF-4FEA-86DA-6406E168821C}" presName="descendantText" presStyleLbl="alignAccFollowNode1" presStyleIdx="7" presStyleCnt="9" custScaleX="121397" custScaleY="61999">
        <dgm:presLayoutVars>
          <dgm:bulletEnabled val="1"/>
        </dgm:presLayoutVars>
      </dgm:prSet>
      <dgm:spPr/>
    </dgm:pt>
    <dgm:pt modelId="{B4134921-AD0D-4EE7-ADF9-FC58413CBB7E}" type="pres">
      <dgm:prSet presAssocID="{F7091AB6-ACDE-4D43-90F0-A65F17C62A18}" presName="sp" presStyleCnt="0"/>
      <dgm:spPr/>
    </dgm:pt>
    <dgm:pt modelId="{0F00BFA8-ACF7-4CA6-96B8-676748EC7B57}" type="pres">
      <dgm:prSet presAssocID="{70F7110D-375A-4C2E-A746-4F2F82F6A32A}" presName="linNode" presStyleCnt="0"/>
      <dgm:spPr/>
    </dgm:pt>
    <dgm:pt modelId="{4325ABD2-0FE7-4BD6-B012-444230DBDC7A}" type="pres">
      <dgm:prSet presAssocID="{70F7110D-375A-4C2E-A746-4F2F82F6A32A}" presName="parentText" presStyleLbl="node1" presStyleIdx="8" presStyleCnt="9" custScaleX="75613" custScaleY="29116">
        <dgm:presLayoutVars>
          <dgm:chMax val="1"/>
          <dgm:bulletEnabled val="1"/>
        </dgm:presLayoutVars>
      </dgm:prSet>
      <dgm:spPr/>
    </dgm:pt>
    <dgm:pt modelId="{A88AFE22-EFF9-463D-AF63-DCAA2B957665}" type="pres">
      <dgm:prSet presAssocID="{70F7110D-375A-4C2E-A746-4F2F82F6A32A}" presName="descendantText" presStyleLbl="alignAccFollowNode1" presStyleIdx="8" presStyleCnt="9" custScaleX="121899" custScaleY="28209">
        <dgm:presLayoutVars>
          <dgm:bulletEnabled val="1"/>
        </dgm:presLayoutVars>
      </dgm:prSet>
      <dgm:spPr/>
    </dgm:pt>
  </dgm:ptLst>
  <dgm:cxnLst>
    <dgm:cxn modelId="{E8A57F00-4839-4A05-9A46-D5782093D510}" type="presOf" srcId="{6FE40E95-8549-4172-866B-4C75464A04FB}" destId="{7BA68640-77F8-411E-B30E-06447BD03A2C}" srcOrd="0" destOrd="4" presId="urn:microsoft.com/office/officeart/2005/8/layout/vList5"/>
    <dgm:cxn modelId="{F642F500-C161-42F4-BA66-5D051C38E203}" srcId="{E1FA6BA1-50CF-4FEA-86DA-6406E168821C}" destId="{B412F6FA-B27D-4C62-A5EA-79FBE53968D2}" srcOrd="1" destOrd="0" parTransId="{255ED1FA-4617-44C7-BB9E-F46DC6D6B1F6}" sibTransId="{39CD1172-9D61-4306-8B45-F1B5644D4B7E}"/>
    <dgm:cxn modelId="{11BA1601-67B1-4C78-AFA6-D9B8039DE5A6}" type="presOf" srcId="{143A74F5-4803-4581-B78A-8BA80455F007}" destId="{7BA68640-77F8-411E-B30E-06447BD03A2C}" srcOrd="0" destOrd="2" presId="urn:microsoft.com/office/officeart/2005/8/layout/vList5"/>
    <dgm:cxn modelId="{E446C102-1DD4-4018-84F1-ABA4D9525946}" type="presOf" srcId="{230C09FD-5994-438C-9C34-C3F861B7C052}" destId="{4613AC07-2EE4-45F7-A6D4-1D73D1205F03}" srcOrd="0" destOrd="1" presId="urn:microsoft.com/office/officeart/2005/8/layout/vList5"/>
    <dgm:cxn modelId="{5FE22103-4631-4064-9BE8-3B4162D79B01}" type="presOf" srcId="{02559BE4-0DE3-46A9-BB4D-A4E4830D0385}" destId="{B44CDC75-B93D-40CC-BCDB-1A0EEDCA9190}" srcOrd="0" destOrd="2" presId="urn:microsoft.com/office/officeart/2005/8/layout/vList5"/>
    <dgm:cxn modelId="{19003803-7BAC-4FD4-89C2-961A71250AAF}" srcId="{E1FA6BA1-50CF-4FEA-86DA-6406E168821C}" destId="{02559BE4-0DE3-46A9-BB4D-A4E4830D0385}" srcOrd="2" destOrd="0" parTransId="{77AE0718-957F-4B92-9CB8-91B0AC1E3F7D}" sibTransId="{98D7E975-905C-4C44-B0A9-A52A88D7266D}"/>
    <dgm:cxn modelId="{8E2C080C-C233-4C5A-8C9F-CD71ED217414}" type="presOf" srcId="{5536A465-6BD5-4CE3-A432-3E0218C8BD50}" destId="{45D3F9F1-A9B0-4B7B-9923-A36F306CD03E}" srcOrd="0" destOrd="0" presId="urn:microsoft.com/office/officeart/2005/8/layout/vList5"/>
    <dgm:cxn modelId="{57159F13-CD52-4A16-A2F6-5E9D173E1B92}" srcId="{121FB1B0-6209-4E2E-ABB5-C39EABCC1ADF}" destId="{BEC6A362-3CA7-4D5E-A7C3-7A061C8F219D}" srcOrd="1" destOrd="0" parTransId="{6C039189-B4D2-4E6F-A1D4-E014FB50D065}" sibTransId="{25897D07-6851-440D-87FB-B1D56C323DC0}"/>
    <dgm:cxn modelId="{E0E7D11C-239B-41E0-8704-A6923FFB4B7E}" srcId="{EA8CDBAA-3B5A-439E-BF53-EB2850292B8D}" destId="{143A74F5-4803-4581-B78A-8BA80455F007}" srcOrd="2" destOrd="0" parTransId="{6932BAD8-3F73-4E44-8FA3-1D6961F9224E}" sibTransId="{7FFF3DBA-4D32-4C08-9A94-CE839906807A}"/>
    <dgm:cxn modelId="{D20BF622-B34A-40A2-8908-E6FB0E337F18}" srcId="{121FB1B0-6209-4E2E-ABB5-C39EABCC1ADF}" destId="{70F7110D-375A-4C2E-A746-4F2F82F6A32A}" srcOrd="8" destOrd="0" parTransId="{CEA0438E-3BE9-461C-AA04-DC7AAADB75D8}" sibTransId="{7DD2CC22-0DC5-4831-A45E-9D1F564621F0}"/>
    <dgm:cxn modelId="{B7B4A528-245F-41AE-A841-61489FCA53B4}" type="presOf" srcId="{C19DF8B4-F195-4A26-AFAE-CD3FD39535D5}" destId="{7BA68640-77F8-411E-B30E-06447BD03A2C}" srcOrd="0" destOrd="3" presId="urn:microsoft.com/office/officeart/2005/8/layout/vList5"/>
    <dgm:cxn modelId="{CD2B8D2D-F0F1-4986-A5CE-19B4902FC172}" type="presOf" srcId="{C34C4300-6724-4C96-954C-B9AFF19F4A8A}" destId="{B4B25537-08CE-4D90-A893-D7126ADF2C5B}" srcOrd="0" destOrd="0" presId="urn:microsoft.com/office/officeart/2005/8/layout/vList5"/>
    <dgm:cxn modelId="{7E8E8D2F-0075-4048-A1DB-8302303D2151}" type="presOf" srcId="{25BC94C0-4630-4160-8C0F-281915264469}" destId="{EF8B789F-4C09-4C62-8CE8-FCD1CECFC9F9}" srcOrd="0" destOrd="0" presId="urn:microsoft.com/office/officeart/2005/8/layout/vList5"/>
    <dgm:cxn modelId="{09AA5535-1C19-455D-B013-6358C6D7163E}" srcId="{1E72238F-8BF0-404F-BA63-0963AC1BCC55}" destId="{230C09FD-5994-438C-9C34-C3F861B7C052}" srcOrd="1" destOrd="0" parTransId="{D6AF3855-B7EA-4E00-B300-5230B5ED7D5A}" sibTransId="{BF6A2692-06CD-4182-9338-6EA0C80F6CD2}"/>
    <dgm:cxn modelId="{F23BB038-9F73-4169-A148-5823D6DC25DB}" srcId="{EA8CDBAA-3B5A-439E-BF53-EB2850292B8D}" destId="{8B3CE1BD-E15B-4DDC-BBA0-8B27715B3DF2}" srcOrd="1" destOrd="0" parTransId="{FFB3DBAD-D855-43BA-AA84-2A2D5191789C}" sibTransId="{DDB29810-AF63-4F3E-B894-61BB8D636F1A}"/>
    <dgm:cxn modelId="{32A6815B-EDEF-4635-8A81-0F467531F106}" srcId="{E1FA6BA1-50CF-4FEA-86DA-6406E168821C}" destId="{340745F1-B678-49CF-BCE6-84046DDD3DED}" srcOrd="3" destOrd="0" parTransId="{3A435AAD-A429-4808-BE84-602B0282690E}" sibTransId="{E27CD637-386D-4FBE-9352-E1DD5AD5BF59}"/>
    <dgm:cxn modelId="{8D5E9D64-B39A-4236-831F-7FF9467955BD}" srcId="{121FB1B0-6209-4E2E-ABB5-C39EABCC1ADF}" destId="{D5877066-B0FB-4AB2-A498-E8712B3167F3}" srcOrd="5" destOrd="0" parTransId="{C928896D-4571-4A93-8A52-F195CAE662FF}" sibTransId="{10FE00E7-F96D-491A-97CD-4C4EF25A3DF6}"/>
    <dgm:cxn modelId="{1A2A9E47-2891-4793-9A78-12520218C4F2}" type="presOf" srcId="{E1FA6BA1-50CF-4FEA-86DA-6406E168821C}" destId="{0642BE09-85B2-4320-9AD4-A5BD534226DC}" srcOrd="0" destOrd="0" presId="urn:microsoft.com/office/officeart/2005/8/layout/vList5"/>
    <dgm:cxn modelId="{7E2B8B49-DA61-44BE-9684-B9BB9838F2E6}" srcId="{E1FA6BA1-50CF-4FEA-86DA-6406E168821C}" destId="{3B6F5981-D491-4BB1-9084-7CA1A17E2486}" srcOrd="4" destOrd="0" parTransId="{9C46B472-5E94-42CA-80AD-9D83DBEB3D16}" sibTransId="{25F7E94A-AE61-4171-AFC5-13ADF1C49E5C}"/>
    <dgm:cxn modelId="{DCF7B94A-8750-4603-A871-1EE1A56BDA1E}" srcId="{121FB1B0-6209-4E2E-ABB5-C39EABCC1ADF}" destId="{11075030-E31E-4D40-9F7D-B2F65ED39E30}" srcOrd="0" destOrd="0" parTransId="{675C6DC3-512F-4C98-B6CF-8025C1B144B5}" sibTransId="{5DCD8A18-9617-4CD0-A79E-A3BD16EAC38F}"/>
    <dgm:cxn modelId="{7546474D-E5E1-4216-9710-D07B31E8BA2D}" srcId="{E1FA6BA1-50CF-4FEA-86DA-6406E168821C}" destId="{ABE4348B-7054-43A5-8D72-393A10AF8E33}" srcOrd="0" destOrd="0" parTransId="{20D74B31-0A96-45B0-875C-C92B9284CE71}" sibTransId="{B28878D4-50D4-4EDC-BAB0-DF470797CDA6}"/>
    <dgm:cxn modelId="{DD59686D-CDCC-4759-834A-91CB3A6FFAC4}" type="presOf" srcId="{92F01A23-0E7B-4582-8AE0-2158CA0BA5EF}" destId="{C016F678-8BF9-40FC-A2D8-BC9B4C0C2D5A}" srcOrd="0" destOrd="0" presId="urn:microsoft.com/office/officeart/2005/8/layout/vList5"/>
    <dgm:cxn modelId="{715EF771-8893-4264-A9D8-F3DB8591F8A8}" srcId="{C34C4300-6724-4C96-954C-B9AFF19F4A8A}" destId="{661D6D07-5C37-42A8-835A-E3F26EF570AE}" srcOrd="1" destOrd="0" parTransId="{B6B14B2A-AA93-4D8E-A99B-B1DAFBC9C772}" sibTransId="{3F7B7158-68BD-4BB8-9D6F-55197A76E696}"/>
    <dgm:cxn modelId="{751C6C52-132B-4812-981F-87A914A74895}" srcId="{121FB1B0-6209-4E2E-ABB5-C39EABCC1ADF}" destId="{1E72238F-8BF0-404F-BA63-0963AC1BCC55}" srcOrd="4" destOrd="0" parTransId="{7782E684-332E-4BE1-9E94-432AC30276AA}" sibTransId="{3F0BA16B-360D-43AE-9D5B-A30B1BC1267D}"/>
    <dgm:cxn modelId="{5C544257-A17A-44F0-B062-D8C0E7893277}" srcId="{E49606DF-5EB6-45EA-9A56-F20E3C6FF017}" destId="{1A0DC6E5-F734-4E69-9CD4-2B272F874FD1}" srcOrd="0" destOrd="0" parTransId="{64A59BB9-5691-4D93-8510-8533B8EE6968}" sibTransId="{3B9DF537-07E3-4ECB-A825-19DB53659AFB}"/>
    <dgm:cxn modelId="{0A508C77-8D8C-4650-A6F0-0C3DC8A108F5}" type="presOf" srcId="{0906614E-0E34-4E2A-895A-5D3EC7C3CF7E}" destId="{58DCF107-AA17-48EF-8D00-C3E35B282C55}" srcOrd="0" destOrd="0" presId="urn:microsoft.com/office/officeart/2005/8/layout/vList5"/>
    <dgm:cxn modelId="{85C8DF77-9479-4393-9DFD-F11207127A4B}" type="presOf" srcId="{8B3CE1BD-E15B-4DDC-BBA0-8B27715B3DF2}" destId="{7BA68640-77F8-411E-B30E-06447BD03A2C}" srcOrd="0" destOrd="1" presId="urn:microsoft.com/office/officeart/2005/8/layout/vList5"/>
    <dgm:cxn modelId="{C4ED7783-7454-402E-9855-F6AF400431B3}" type="presOf" srcId="{04AC929F-A706-4A11-A5B6-711F54F6BB4C}" destId="{C016F678-8BF9-40FC-A2D8-BC9B4C0C2D5A}" srcOrd="0" destOrd="2" presId="urn:microsoft.com/office/officeart/2005/8/layout/vList5"/>
    <dgm:cxn modelId="{18CFBC84-B847-4A02-8CFD-385F059F358A}" type="presOf" srcId="{121FB1B0-6209-4E2E-ABB5-C39EABCC1ADF}" destId="{8A03D698-6F62-4D4E-BB9E-F8AE242DE103}" srcOrd="0" destOrd="0" presId="urn:microsoft.com/office/officeart/2005/8/layout/vList5"/>
    <dgm:cxn modelId="{651F698A-9621-4E5D-A3D1-F8D576CD0FF6}" type="presOf" srcId="{4E562C7A-FEE6-46A6-BC08-9B75EC555307}" destId="{A88AFE22-EFF9-463D-AF63-DCAA2B957665}" srcOrd="0" destOrd="0" presId="urn:microsoft.com/office/officeart/2005/8/layout/vList5"/>
    <dgm:cxn modelId="{CAF0DD8B-9119-4CAE-B98B-1E5B71993171}" srcId="{121FB1B0-6209-4E2E-ABB5-C39EABCC1ADF}" destId="{E1FA6BA1-50CF-4FEA-86DA-6406E168821C}" srcOrd="7" destOrd="0" parTransId="{9AD31A92-9D2A-45E4-A221-D3DCB88676F6}" sibTransId="{F7091AB6-ACDE-4D43-90F0-A65F17C62A18}"/>
    <dgm:cxn modelId="{07454E8E-263A-42D1-B0EF-C9830C3708AF}" srcId="{121FB1B0-6209-4E2E-ABB5-C39EABCC1ADF}" destId="{EA8CDBAA-3B5A-439E-BF53-EB2850292B8D}" srcOrd="6" destOrd="0" parTransId="{85B5BE23-0636-493A-B864-D8F7BE28FDEA}" sibTransId="{615E1146-2D3F-4F52-B352-86219E7D8B94}"/>
    <dgm:cxn modelId="{78B51594-62FD-47E1-ACC4-EEAA71287B82}" srcId="{E49606DF-5EB6-45EA-9A56-F20E3C6FF017}" destId="{96CB024D-85B0-4424-A7E7-778CB0C66C4E}" srcOrd="1" destOrd="0" parTransId="{577DEEC4-C07C-439E-8A13-3B740223F006}" sibTransId="{3D9BB849-276F-4D63-A110-8D6B5A9C7FDA}"/>
    <dgm:cxn modelId="{5D329698-DB0D-4C9B-8271-CC9CBA8FBD67}" srcId="{70F7110D-375A-4C2E-A746-4F2F82F6A32A}" destId="{4E562C7A-FEE6-46A6-BC08-9B75EC555307}" srcOrd="0" destOrd="0" parTransId="{C61D8A5D-1863-4C5F-9699-8088097FE376}" sibTransId="{EEE2D018-BDE4-48BD-9663-F1FEBA763740}"/>
    <dgm:cxn modelId="{9024EE9E-6A72-40F3-8089-B1FBF81C03AC}" type="presOf" srcId="{340745F1-B678-49CF-BCE6-84046DDD3DED}" destId="{B44CDC75-B93D-40CC-BCDB-1A0EEDCA9190}" srcOrd="0" destOrd="3" presId="urn:microsoft.com/office/officeart/2005/8/layout/vList5"/>
    <dgm:cxn modelId="{340C20A5-1E4B-4AF3-ADFA-DDAD9FDACF8B}" srcId="{EA8CDBAA-3B5A-439E-BF53-EB2850292B8D}" destId="{C19DF8B4-F195-4A26-AFAE-CD3FD39535D5}" srcOrd="3" destOrd="0" parTransId="{DE0FEA49-0551-401C-823A-9576A6D2DFC9}" sibTransId="{5E8832B1-5402-4EFE-95A7-CC2F79B82123}"/>
    <dgm:cxn modelId="{231CA5AD-1427-4778-B951-3C5F3453539E}" type="presOf" srcId="{D5877066-B0FB-4AB2-A498-E8712B3167F3}" destId="{246B2BF1-0E85-4D0F-A33C-883043F17BEC}" srcOrd="0" destOrd="0" presId="urn:microsoft.com/office/officeart/2005/8/layout/vList5"/>
    <dgm:cxn modelId="{6A78DAB2-280E-4BFA-A79D-549E65CD775C}" srcId="{121FB1B0-6209-4E2E-ABB5-C39EABCC1ADF}" destId="{E49606DF-5EB6-45EA-9A56-F20E3C6FF017}" srcOrd="2" destOrd="0" parTransId="{B572D7EE-EAD7-415C-ACA3-1211BDEBF79D}" sibTransId="{B797ABDB-5F01-44AE-BD0F-F6B438C6517F}"/>
    <dgm:cxn modelId="{A2A420B4-8873-4B79-A775-85F3A9FD65ED}" type="presOf" srcId="{1BF463B5-746E-472A-88A7-9D8F954E6C46}" destId="{7BA68640-77F8-411E-B30E-06447BD03A2C}" srcOrd="0" destOrd="0" presId="urn:microsoft.com/office/officeart/2005/8/layout/vList5"/>
    <dgm:cxn modelId="{5562CDB6-83C6-467E-B20F-FD3739785FC0}" type="presOf" srcId="{96CB024D-85B0-4424-A7E7-778CB0C66C4E}" destId="{4D5F3C63-E6B6-4DE9-B983-60C8809C8858}" srcOrd="0" destOrd="1" presId="urn:microsoft.com/office/officeart/2005/8/layout/vList5"/>
    <dgm:cxn modelId="{31BD33B9-D7D6-40FD-B97F-AD81D2341ED7}" type="presOf" srcId="{B412F6FA-B27D-4C62-A5EA-79FBE53968D2}" destId="{B44CDC75-B93D-40CC-BCDB-1A0EEDCA9190}" srcOrd="0" destOrd="1" presId="urn:microsoft.com/office/officeart/2005/8/layout/vList5"/>
    <dgm:cxn modelId="{E2C130BD-232C-4FC2-8A42-92EFB3642BB5}" type="presOf" srcId="{1E72238F-8BF0-404F-BA63-0963AC1BCC55}" destId="{B112022B-88C8-498C-AD88-F7EC54CC9969}" srcOrd="0" destOrd="0" presId="urn:microsoft.com/office/officeart/2005/8/layout/vList5"/>
    <dgm:cxn modelId="{CDE25CC1-4977-4D7A-A1A4-67F944B463FD}" type="presOf" srcId="{661D6D07-5C37-42A8-835A-E3F26EF570AE}" destId="{C016F678-8BF9-40FC-A2D8-BC9B4C0C2D5A}" srcOrd="0" destOrd="1" presId="urn:microsoft.com/office/officeart/2005/8/layout/vList5"/>
    <dgm:cxn modelId="{6D2A49C1-DA0E-4C64-9904-7AD3A9EBCD88}" srcId="{1E72238F-8BF0-404F-BA63-0963AC1BCC55}" destId="{A9D48F0D-A795-4288-96AA-8D36F9F4DAE3}" srcOrd="0" destOrd="0" parTransId="{1E00B3AF-030A-4085-AC66-0D533ADF0341}" sibTransId="{4725A393-2748-4EE1-A8C1-844FFA1A1DB3}"/>
    <dgm:cxn modelId="{B5ED1FC3-DF2C-44A4-A22A-53A40871F7A2}" srcId="{EA8CDBAA-3B5A-439E-BF53-EB2850292B8D}" destId="{1BF463B5-746E-472A-88A7-9D8F954E6C46}" srcOrd="0" destOrd="0" parTransId="{2A6002EB-1B5F-45C2-83C2-76976A3C8966}" sibTransId="{7D13E5D3-1448-4FFD-A150-DD755AF28E81}"/>
    <dgm:cxn modelId="{3E2010C6-ACFC-44A6-A235-78DE9D3C6E46}" srcId="{D5877066-B0FB-4AB2-A498-E8712B3167F3}" destId="{5536A465-6BD5-4CE3-A432-3E0218C8BD50}" srcOrd="0" destOrd="0" parTransId="{9978BCCF-CED4-4D55-A112-00D9B0830817}" sibTransId="{94D65215-CFB9-4038-B12E-DD021C084F7C}"/>
    <dgm:cxn modelId="{E63EAEC7-B765-4935-AB01-9A592D9F6218}" type="presOf" srcId="{ABE4348B-7054-43A5-8D72-393A10AF8E33}" destId="{B44CDC75-B93D-40CC-BCDB-1A0EEDCA9190}" srcOrd="0" destOrd="0" presId="urn:microsoft.com/office/officeart/2005/8/layout/vList5"/>
    <dgm:cxn modelId="{256E8CCA-A928-467A-937B-684A45186F90}" type="presOf" srcId="{EA8CDBAA-3B5A-439E-BF53-EB2850292B8D}" destId="{4CD8B31A-29EC-4C41-B42B-E2C1DD8B7C2B}" srcOrd="0" destOrd="0" presId="urn:microsoft.com/office/officeart/2005/8/layout/vList5"/>
    <dgm:cxn modelId="{16F75ECB-B14C-4890-9D3E-95E5EE955229}" type="presOf" srcId="{70F7110D-375A-4C2E-A746-4F2F82F6A32A}" destId="{4325ABD2-0FE7-4BD6-B012-444230DBDC7A}" srcOrd="0" destOrd="0" presId="urn:microsoft.com/office/officeart/2005/8/layout/vList5"/>
    <dgm:cxn modelId="{DEF067D0-2F74-4FE6-B4B7-38553F59BC21}" type="presOf" srcId="{E49606DF-5EB6-45EA-9A56-F20E3C6FF017}" destId="{91A6CA5A-D870-477F-9C16-583B22D8FDD8}" srcOrd="0" destOrd="0" presId="urn:microsoft.com/office/officeart/2005/8/layout/vList5"/>
    <dgm:cxn modelId="{7CE0A0D3-C08C-499D-AD24-E7EC36B50D05}" type="presOf" srcId="{A9D48F0D-A795-4288-96AA-8D36F9F4DAE3}" destId="{4613AC07-2EE4-45F7-A6D4-1D73D1205F03}" srcOrd="0" destOrd="0" presId="urn:microsoft.com/office/officeart/2005/8/layout/vList5"/>
    <dgm:cxn modelId="{F00B3ADC-AEF7-473A-A016-25ACD18E5930}" srcId="{EA8CDBAA-3B5A-439E-BF53-EB2850292B8D}" destId="{6FE40E95-8549-4172-866B-4C75464A04FB}" srcOrd="4" destOrd="0" parTransId="{1A6B56B2-0275-4F45-892A-FC610345D13B}" sibTransId="{F4E2F29D-B235-48D6-BF9F-440A0659E2EF}"/>
    <dgm:cxn modelId="{2FEEE2DD-8C57-43F1-AA37-8222ADE921DC}" srcId="{BEC6A362-3CA7-4D5E-A7C3-7A061C8F219D}" destId="{0906614E-0E34-4E2A-895A-5D3EC7C3CF7E}" srcOrd="0" destOrd="0" parTransId="{992900D4-523C-4FE8-B642-D9E59215D679}" sibTransId="{CA9A9B13-8E4D-49A1-8044-7F8DA1071588}"/>
    <dgm:cxn modelId="{6E7457DF-2890-4890-8EB8-B7B57582A9BC}" srcId="{121FB1B0-6209-4E2E-ABB5-C39EABCC1ADF}" destId="{C34C4300-6724-4C96-954C-B9AFF19F4A8A}" srcOrd="3" destOrd="0" parTransId="{65258630-6D36-487A-A303-4A10005DC5EE}" sibTransId="{36895DF0-8C57-4727-9D67-0F90EE4B07F9}"/>
    <dgm:cxn modelId="{29051BE4-A662-4310-BA51-DF191B551798}" srcId="{C34C4300-6724-4C96-954C-B9AFF19F4A8A}" destId="{04AC929F-A706-4A11-A5B6-711F54F6BB4C}" srcOrd="2" destOrd="0" parTransId="{C7F508B9-DDB7-46F0-A553-40910791479A}" sibTransId="{5C65CDDF-AC2C-4CD8-9775-00DAFB6CC055}"/>
    <dgm:cxn modelId="{3B76C0EA-7B60-447F-AD6F-00E9DA2908FB}" type="presOf" srcId="{1A0DC6E5-F734-4E69-9CD4-2B272F874FD1}" destId="{4D5F3C63-E6B6-4DE9-B983-60C8809C8858}" srcOrd="0" destOrd="0" presId="urn:microsoft.com/office/officeart/2005/8/layout/vList5"/>
    <dgm:cxn modelId="{54321FED-C876-4E13-84FC-719876532493}" type="presOf" srcId="{BEC6A362-3CA7-4D5E-A7C3-7A061C8F219D}" destId="{057F836D-D7C2-458E-9FF7-D9F09C4D2C79}" srcOrd="0" destOrd="0" presId="urn:microsoft.com/office/officeart/2005/8/layout/vList5"/>
    <dgm:cxn modelId="{E30DDAF0-C0E8-45DE-97D3-F65B6AE3546F}" type="presOf" srcId="{11075030-E31E-4D40-9F7D-B2F65ED39E30}" destId="{8C113022-5C36-4E16-9AE2-2F8F9FCB92DF}" srcOrd="0" destOrd="0" presId="urn:microsoft.com/office/officeart/2005/8/layout/vList5"/>
    <dgm:cxn modelId="{06F79CF3-44B7-4553-8944-9D0417E4D593}" srcId="{C34C4300-6724-4C96-954C-B9AFF19F4A8A}" destId="{92F01A23-0E7B-4582-8AE0-2158CA0BA5EF}" srcOrd="0" destOrd="0" parTransId="{86397750-0689-4CB5-8023-C9004A0B780E}" sibTransId="{F4AEDDDF-1948-4B6D-A459-62A77A4CECCE}"/>
    <dgm:cxn modelId="{BD152BFA-4538-4676-BE90-43438E88E32B}" type="presOf" srcId="{3B6F5981-D491-4BB1-9084-7CA1A17E2486}" destId="{B44CDC75-B93D-40CC-BCDB-1A0EEDCA9190}" srcOrd="0" destOrd="4" presId="urn:microsoft.com/office/officeart/2005/8/layout/vList5"/>
    <dgm:cxn modelId="{BAF98DFE-7DE6-4AFB-B21A-1C024B1D3056}" srcId="{11075030-E31E-4D40-9F7D-B2F65ED39E30}" destId="{25BC94C0-4630-4160-8C0F-281915264469}" srcOrd="0" destOrd="0" parTransId="{1E617945-9084-45A6-9CD9-59E259B60F07}" sibTransId="{C1166834-5FB2-42F6-B4CF-DDC92895B13A}"/>
    <dgm:cxn modelId="{591F281D-A1EF-4FB8-AA06-E371A484E199}" type="presParOf" srcId="{8A03D698-6F62-4D4E-BB9E-F8AE242DE103}" destId="{FD75A3B3-D8BC-4158-A319-5F607DFCBF36}" srcOrd="0" destOrd="0" presId="urn:microsoft.com/office/officeart/2005/8/layout/vList5"/>
    <dgm:cxn modelId="{CF2A7FB9-32BA-419D-B427-BCCE0BF601E4}" type="presParOf" srcId="{FD75A3B3-D8BC-4158-A319-5F607DFCBF36}" destId="{8C113022-5C36-4E16-9AE2-2F8F9FCB92DF}" srcOrd="0" destOrd="0" presId="urn:microsoft.com/office/officeart/2005/8/layout/vList5"/>
    <dgm:cxn modelId="{F45F12AD-A1F5-4410-A9EE-0B2AAD367B1B}" type="presParOf" srcId="{FD75A3B3-D8BC-4158-A319-5F607DFCBF36}" destId="{EF8B789F-4C09-4C62-8CE8-FCD1CECFC9F9}" srcOrd="1" destOrd="0" presId="urn:microsoft.com/office/officeart/2005/8/layout/vList5"/>
    <dgm:cxn modelId="{F99786FA-C270-484C-B436-55CC6E128C49}" type="presParOf" srcId="{8A03D698-6F62-4D4E-BB9E-F8AE242DE103}" destId="{3C2AAA0F-A36E-4685-88D3-707348EF22F0}" srcOrd="1" destOrd="0" presId="urn:microsoft.com/office/officeart/2005/8/layout/vList5"/>
    <dgm:cxn modelId="{10014ADB-5C36-4B67-89A0-28590C3BD0A2}" type="presParOf" srcId="{8A03D698-6F62-4D4E-BB9E-F8AE242DE103}" destId="{E8A9F167-06A7-4338-BB32-45564639F847}" srcOrd="2" destOrd="0" presId="urn:microsoft.com/office/officeart/2005/8/layout/vList5"/>
    <dgm:cxn modelId="{5B0E36A9-410F-4295-8F7A-F4EE2ED79B51}" type="presParOf" srcId="{E8A9F167-06A7-4338-BB32-45564639F847}" destId="{057F836D-D7C2-458E-9FF7-D9F09C4D2C79}" srcOrd="0" destOrd="0" presId="urn:microsoft.com/office/officeart/2005/8/layout/vList5"/>
    <dgm:cxn modelId="{27AAAC9A-1FBE-4EF7-A719-ECEBC55FF655}" type="presParOf" srcId="{E8A9F167-06A7-4338-BB32-45564639F847}" destId="{58DCF107-AA17-48EF-8D00-C3E35B282C55}" srcOrd="1" destOrd="0" presId="urn:microsoft.com/office/officeart/2005/8/layout/vList5"/>
    <dgm:cxn modelId="{62ADE387-FB63-4C9C-A089-5D99C94304BC}" type="presParOf" srcId="{8A03D698-6F62-4D4E-BB9E-F8AE242DE103}" destId="{5F5C44BA-9775-4D49-AC5B-A75F27A3EA27}" srcOrd="3" destOrd="0" presId="urn:microsoft.com/office/officeart/2005/8/layout/vList5"/>
    <dgm:cxn modelId="{F091B17E-94FC-4DE7-AAFD-98C8BD19B5FC}" type="presParOf" srcId="{8A03D698-6F62-4D4E-BB9E-F8AE242DE103}" destId="{33385C2D-CBCE-436F-BE8D-F8DC606CA30C}" srcOrd="4" destOrd="0" presId="urn:microsoft.com/office/officeart/2005/8/layout/vList5"/>
    <dgm:cxn modelId="{F1D7A542-CB12-4A6E-B8E4-525FF4CBD29F}" type="presParOf" srcId="{33385C2D-CBCE-436F-BE8D-F8DC606CA30C}" destId="{91A6CA5A-D870-477F-9C16-583B22D8FDD8}" srcOrd="0" destOrd="0" presId="urn:microsoft.com/office/officeart/2005/8/layout/vList5"/>
    <dgm:cxn modelId="{35A0F60C-4D2F-4473-9272-7D2F90C7FD10}" type="presParOf" srcId="{33385C2D-CBCE-436F-BE8D-F8DC606CA30C}" destId="{4D5F3C63-E6B6-4DE9-B983-60C8809C8858}" srcOrd="1" destOrd="0" presId="urn:microsoft.com/office/officeart/2005/8/layout/vList5"/>
    <dgm:cxn modelId="{2074E796-0338-476A-BDA8-F7C6BCFF1064}" type="presParOf" srcId="{8A03D698-6F62-4D4E-BB9E-F8AE242DE103}" destId="{072870D1-61F8-4871-9694-B458CF8F16F0}" srcOrd="5" destOrd="0" presId="urn:microsoft.com/office/officeart/2005/8/layout/vList5"/>
    <dgm:cxn modelId="{6916DEB6-B1C5-41EB-923A-678A60DCD718}" type="presParOf" srcId="{8A03D698-6F62-4D4E-BB9E-F8AE242DE103}" destId="{24772237-508C-41B2-B566-6F0F85609AE1}" srcOrd="6" destOrd="0" presId="urn:microsoft.com/office/officeart/2005/8/layout/vList5"/>
    <dgm:cxn modelId="{7EAA583A-7777-4C0A-9ECE-8DF3C6D963D4}" type="presParOf" srcId="{24772237-508C-41B2-B566-6F0F85609AE1}" destId="{B4B25537-08CE-4D90-A893-D7126ADF2C5B}" srcOrd="0" destOrd="0" presId="urn:microsoft.com/office/officeart/2005/8/layout/vList5"/>
    <dgm:cxn modelId="{15EC5CD0-ADD9-45CB-9295-A46138431B07}" type="presParOf" srcId="{24772237-508C-41B2-B566-6F0F85609AE1}" destId="{C016F678-8BF9-40FC-A2D8-BC9B4C0C2D5A}" srcOrd="1" destOrd="0" presId="urn:microsoft.com/office/officeart/2005/8/layout/vList5"/>
    <dgm:cxn modelId="{185F6027-FD2E-4D55-A64A-7300D1D1A8A6}" type="presParOf" srcId="{8A03D698-6F62-4D4E-BB9E-F8AE242DE103}" destId="{4F27A281-7F40-4D2C-93C4-115824AE042D}" srcOrd="7" destOrd="0" presId="urn:microsoft.com/office/officeart/2005/8/layout/vList5"/>
    <dgm:cxn modelId="{538BF7B5-24CE-4F41-A539-309D9DA38AA3}" type="presParOf" srcId="{8A03D698-6F62-4D4E-BB9E-F8AE242DE103}" destId="{98D8F2E0-4A7E-4F47-936B-2651429652EF}" srcOrd="8" destOrd="0" presId="urn:microsoft.com/office/officeart/2005/8/layout/vList5"/>
    <dgm:cxn modelId="{B0FE71BA-C65D-4CD8-99E6-41C93935282C}" type="presParOf" srcId="{98D8F2E0-4A7E-4F47-936B-2651429652EF}" destId="{B112022B-88C8-498C-AD88-F7EC54CC9969}" srcOrd="0" destOrd="0" presId="urn:microsoft.com/office/officeart/2005/8/layout/vList5"/>
    <dgm:cxn modelId="{3BEF76AC-6A9B-4D29-B393-EB13D6591DAD}" type="presParOf" srcId="{98D8F2E0-4A7E-4F47-936B-2651429652EF}" destId="{4613AC07-2EE4-45F7-A6D4-1D73D1205F03}" srcOrd="1" destOrd="0" presId="urn:microsoft.com/office/officeart/2005/8/layout/vList5"/>
    <dgm:cxn modelId="{CECA4468-404D-44A0-AC4D-050740E680B2}" type="presParOf" srcId="{8A03D698-6F62-4D4E-BB9E-F8AE242DE103}" destId="{2EBBD417-79E7-426D-BA51-433C0C0FEFE1}" srcOrd="9" destOrd="0" presId="urn:microsoft.com/office/officeart/2005/8/layout/vList5"/>
    <dgm:cxn modelId="{D2E5B9FE-6238-4FB7-B366-2ABD2AE5E052}" type="presParOf" srcId="{8A03D698-6F62-4D4E-BB9E-F8AE242DE103}" destId="{A037D44A-FDAE-4A4D-9B17-2D4D6BF5296B}" srcOrd="10" destOrd="0" presId="urn:microsoft.com/office/officeart/2005/8/layout/vList5"/>
    <dgm:cxn modelId="{DD7FE644-64A4-413B-A66F-A52685464AB2}" type="presParOf" srcId="{A037D44A-FDAE-4A4D-9B17-2D4D6BF5296B}" destId="{246B2BF1-0E85-4D0F-A33C-883043F17BEC}" srcOrd="0" destOrd="0" presId="urn:microsoft.com/office/officeart/2005/8/layout/vList5"/>
    <dgm:cxn modelId="{EA426AE0-979B-4B20-91F6-652C253A5A17}" type="presParOf" srcId="{A037D44A-FDAE-4A4D-9B17-2D4D6BF5296B}" destId="{45D3F9F1-A9B0-4B7B-9923-A36F306CD03E}" srcOrd="1" destOrd="0" presId="urn:microsoft.com/office/officeart/2005/8/layout/vList5"/>
    <dgm:cxn modelId="{6FE65C96-2E08-4C18-9E5F-5F9B814C5590}" type="presParOf" srcId="{8A03D698-6F62-4D4E-BB9E-F8AE242DE103}" destId="{C9832112-AE78-4A85-9168-0E98D606A712}" srcOrd="11" destOrd="0" presId="urn:microsoft.com/office/officeart/2005/8/layout/vList5"/>
    <dgm:cxn modelId="{C4627A24-60EA-4D55-B581-CB0896213350}" type="presParOf" srcId="{8A03D698-6F62-4D4E-BB9E-F8AE242DE103}" destId="{09AB9DC9-DDB1-4A69-8176-8FF2A73DA96E}" srcOrd="12" destOrd="0" presId="urn:microsoft.com/office/officeart/2005/8/layout/vList5"/>
    <dgm:cxn modelId="{EBB8A913-323D-46A8-91C1-1485477AB966}" type="presParOf" srcId="{09AB9DC9-DDB1-4A69-8176-8FF2A73DA96E}" destId="{4CD8B31A-29EC-4C41-B42B-E2C1DD8B7C2B}" srcOrd="0" destOrd="0" presId="urn:microsoft.com/office/officeart/2005/8/layout/vList5"/>
    <dgm:cxn modelId="{2EC92E67-290B-4537-8E08-23CF2567DF2A}" type="presParOf" srcId="{09AB9DC9-DDB1-4A69-8176-8FF2A73DA96E}" destId="{7BA68640-77F8-411E-B30E-06447BD03A2C}" srcOrd="1" destOrd="0" presId="urn:microsoft.com/office/officeart/2005/8/layout/vList5"/>
    <dgm:cxn modelId="{BB28FDE6-F7F6-4B70-B053-D1C82F7BF972}" type="presParOf" srcId="{8A03D698-6F62-4D4E-BB9E-F8AE242DE103}" destId="{3031FF4D-D294-433E-B2C3-4C687012D9A1}" srcOrd="13" destOrd="0" presId="urn:microsoft.com/office/officeart/2005/8/layout/vList5"/>
    <dgm:cxn modelId="{5F468A53-5E54-40DB-991A-786E73E8BB9C}" type="presParOf" srcId="{8A03D698-6F62-4D4E-BB9E-F8AE242DE103}" destId="{004326A0-17E9-4C78-99D5-9FB8CAFFDCBE}" srcOrd="14" destOrd="0" presId="urn:microsoft.com/office/officeart/2005/8/layout/vList5"/>
    <dgm:cxn modelId="{31E9F994-747B-4E43-83C8-6E81EEF21500}" type="presParOf" srcId="{004326A0-17E9-4C78-99D5-9FB8CAFFDCBE}" destId="{0642BE09-85B2-4320-9AD4-A5BD534226DC}" srcOrd="0" destOrd="0" presId="urn:microsoft.com/office/officeart/2005/8/layout/vList5"/>
    <dgm:cxn modelId="{254D077C-5556-4759-8005-BE2AE05E080F}" type="presParOf" srcId="{004326A0-17E9-4C78-99D5-9FB8CAFFDCBE}" destId="{B44CDC75-B93D-40CC-BCDB-1A0EEDCA9190}" srcOrd="1" destOrd="0" presId="urn:microsoft.com/office/officeart/2005/8/layout/vList5"/>
    <dgm:cxn modelId="{117EAE7D-113B-455F-9D6F-12421BEA64FC}" type="presParOf" srcId="{8A03D698-6F62-4D4E-BB9E-F8AE242DE103}" destId="{B4134921-AD0D-4EE7-ADF9-FC58413CBB7E}" srcOrd="15" destOrd="0" presId="urn:microsoft.com/office/officeart/2005/8/layout/vList5"/>
    <dgm:cxn modelId="{F56074D6-916A-4C20-80C2-96BF01CD9A7D}" type="presParOf" srcId="{8A03D698-6F62-4D4E-BB9E-F8AE242DE103}" destId="{0F00BFA8-ACF7-4CA6-96B8-676748EC7B57}" srcOrd="16" destOrd="0" presId="urn:microsoft.com/office/officeart/2005/8/layout/vList5"/>
    <dgm:cxn modelId="{E336D80D-9DF2-4F7D-A8A4-1D71D0C2E4EC}" type="presParOf" srcId="{0F00BFA8-ACF7-4CA6-96B8-676748EC7B57}" destId="{4325ABD2-0FE7-4BD6-B012-444230DBDC7A}" srcOrd="0" destOrd="0" presId="urn:microsoft.com/office/officeart/2005/8/layout/vList5"/>
    <dgm:cxn modelId="{6369D026-2B0D-4264-8F32-F3AA951F4342}" type="presParOf" srcId="{0F00BFA8-ACF7-4CA6-96B8-676748EC7B57}" destId="{A88AFE22-EFF9-463D-AF63-DCAA2B957665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462B387F-6590-4E64-8A21-C9B9A56070A0}" type="doc">
      <dgm:prSet loTypeId="urn:microsoft.com/office/officeart/2005/8/layout/hList1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448D38FB-5095-4D9F-9550-07B3709EF3D6}">
      <dgm:prSet phldrT="[Text]" custT="1"/>
      <dgm:spPr/>
      <dgm:t>
        <a:bodyPr/>
        <a:lstStyle/>
        <a:p>
          <a:r>
            <a:rPr lang="en-US" sz="1800" dirty="0"/>
            <a:t>Train</a:t>
          </a:r>
        </a:p>
      </dgm:t>
    </dgm:pt>
    <dgm:pt modelId="{78BC419A-AFBA-465B-B880-5F38FF94E0CB}" type="parTrans" cxnId="{10BB41BC-8406-428F-808B-1ADBA4A70BBF}">
      <dgm:prSet/>
      <dgm:spPr/>
      <dgm:t>
        <a:bodyPr/>
        <a:lstStyle/>
        <a:p>
          <a:endParaRPr lang="en-US"/>
        </a:p>
      </dgm:t>
    </dgm:pt>
    <dgm:pt modelId="{F632DADC-C212-4352-9F43-E1159AF246BA}" type="sibTrans" cxnId="{10BB41BC-8406-428F-808B-1ADBA4A70BBF}">
      <dgm:prSet/>
      <dgm:spPr/>
      <dgm:t>
        <a:bodyPr/>
        <a:lstStyle/>
        <a:p>
          <a:endParaRPr lang="en-US"/>
        </a:p>
      </dgm:t>
    </dgm:pt>
    <dgm:pt modelId="{56F28AD4-0E5F-4A54-B45D-B726419A1BAA}">
      <dgm:prSet phldrT="[Text]" custT="1"/>
      <dgm:spPr/>
      <dgm:t>
        <a:bodyPr/>
        <a:lstStyle/>
        <a:p>
          <a:r>
            <a:rPr lang="en-US" sz="1600" dirty="0"/>
            <a:t>25 days core training</a:t>
          </a:r>
        </a:p>
      </dgm:t>
    </dgm:pt>
    <dgm:pt modelId="{127582B0-C236-4EA1-BB2E-59B325B4EDDE}" type="parTrans" cxnId="{B4305687-251F-45A7-B111-6FEC6835C873}">
      <dgm:prSet/>
      <dgm:spPr/>
      <dgm:t>
        <a:bodyPr/>
        <a:lstStyle/>
        <a:p>
          <a:endParaRPr lang="en-US"/>
        </a:p>
      </dgm:t>
    </dgm:pt>
    <dgm:pt modelId="{8DB2C779-A5E0-408A-9F6D-7B0CCAFD9031}" type="sibTrans" cxnId="{B4305687-251F-45A7-B111-6FEC6835C873}">
      <dgm:prSet/>
      <dgm:spPr/>
      <dgm:t>
        <a:bodyPr/>
        <a:lstStyle/>
        <a:p>
          <a:endParaRPr lang="en-US"/>
        </a:p>
      </dgm:t>
    </dgm:pt>
    <dgm:pt modelId="{13B4157F-4127-455A-9BF4-6EAA7125956B}">
      <dgm:prSet phldrT="[Text]" custT="1"/>
      <dgm:spPr/>
      <dgm:t>
        <a:bodyPr/>
        <a:lstStyle/>
        <a:p>
          <a:r>
            <a:rPr lang="en-US" sz="1600" dirty="0"/>
            <a:t>25 days tailored training</a:t>
          </a:r>
        </a:p>
      </dgm:t>
    </dgm:pt>
    <dgm:pt modelId="{26D9B69F-E5D8-4BD1-9D78-1ADE7A79F139}" type="parTrans" cxnId="{F938D4E7-0560-4B42-8D6C-33B1CB8EE7FD}">
      <dgm:prSet/>
      <dgm:spPr/>
      <dgm:t>
        <a:bodyPr/>
        <a:lstStyle/>
        <a:p>
          <a:endParaRPr lang="en-US"/>
        </a:p>
      </dgm:t>
    </dgm:pt>
    <dgm:pt modelId="{1EF3E716-D32F-479C-A26E-A5EC4BA70AD2}" type="sibTrans" cxnId="{F938D4E7-0560-4B42-8D6C-33B1CB8EE7FD}">
      <dgm:prSet/>
      <dgm:spPr/>
      <dgm:t>
        <a:bodyPr/>
        <a:lstStyle/>
        <a:p>
          <a:endParaRPr lang="en-US"/>
        </a:p>
      </dgm:t>
    </dgm:pt>
    <dgm:pt modelId="{DDD5A25B-63AD-4ACB-A936-51A6899BC743}">
      <dgm:prSet phldrT="[Text]" custT="1"/>
      <dgm:spPr/>
      <dgm:t>
        <a:bodyPr/>
        <a:lstStyle/>
        <a:p>
          <a:r>
            <a:rPr lang="en-US" sz="1800" dirty="0"/>
            <a:t>Record &amp; </a:t>
          </a:r>
        </a:p>
        <a:p>
          <a:r>
            <a:rPr lang="en-US" sz="1800" dirty="0"/>
            <a:t>Report</a:t>
          </a:r>
        </a:p>
      </dgm:t>
    </dgm:pt>
    <dgm:pt modelId="{66E989FD-F85A-4CB1-A500-6D8B560205BE}" type="parTrans" cxnId="{1812DBA3-DACC-42B5-BA8A-9C259D738302}">
      <dgm:prSet/>
      <dgm:spPr/>
      <dgm:t>
        <a:bodyPr/>
        <a:lstStyle/>
        <a:p>
          <a:endParaRPr lang="en-US"/>
        </a:p>
      </dgm:t>
    </dgm:pt>
    <dgm:pt modelId="{CF9C53D4-435B-457A-9EAA-21C75EF9766C}" type="sibTrans" cxnId="{1812DBA3-DACC-42B5-BA8A-9C259D738302}">
      <dgm:prSet/>
      <dgm:spPr/>
      <dgm:t>
        <a:bodyPr/>
        <a:lstStyle/>
        <a:p>
          <a:endParaRPr lang="en-US"/>
        </a:p>
      </dgm:t>
    </dgm:pt>
    <dgm:pt modelId="{7D8A922B-231C-4C84-86F3-D4BD28DEBC81}">
      <dgm:prSet phldrT="[Text]" custT="1"/>
      <dgm:spPr/>
      <dgm:t>
        <a:bodyPr/>
        <a:lstStyle/>
        <a:p>
          <a:r>
            <a:rPr lang="en-US" sz="1600" dirty="0"/>
            <a:t>Training Needs Assessment (Nov)</a:t>
          </a:r>
        </a:p>
      </dgm:t>
    </dgm:pt>
    <dgm:pt modelId="{E1B8D3ED-BA97-4E64-B2E8-2E2920E567E8}" type="parTrans" cxnId="{88EB5307-D64C-4FE0-818C-AD1247758855}">
      <dgm:prSet/>
      <dgm:spPr/>
      <dgm:t>
        <a:bodyPr/>
        <a:lstStyle/>
        <a:p>
          <a:endParaRPr lang="en-US"/>
        </a:p>
      </dgm:t>
    </dgm:pt>
    <dgm:pt modelId="{52901FE7-8508-4CFB-A2DE-C65D9AFE841F}" type="sibTrans" cxnId="{88EB5307-D64C-4FE0-818C-AD1247758855}">
      <dgm:prSet/>
      <dgm:spPr/>
      <dgm:t>
        <a:bodyPr/>
        <a:lstStyle/>
        <a:p>
          <a:endParaRPr lang="en-US"/>
        </a:p>
      </dgm:t>
    </dgm:pt>
    <dgm:pt modelId="{7DB725A1-3CDF-40A2-A8D0-AB5D810A8A8D}">
      <dgm:prSet phldrT="[Text]" custT="1"/>
      <dgm:spPr/>
      <dgm:t>
        <a:bodyPr/>
        <a:lstStyle/>
        <a:p>
          <a:r>
            <a:rPr lang="en-US" sz="1600" dirty="0"/>
            <a:t>Training Log (Aug)</a:t>
          </a:r>
        </a:p>
      </dgm:t>
    </dgm:pt>
    <dgm:pt modelId="{6433C557-FFEE-4F71-AD7F-5AE340A92E9D}" type="parTrans" cxnId="{CA158188-1EEB-4E26-9A0D-5B6D19CD97A4}">
      <dgm:prSet/>
      <dgm:spPr/>
      <dgm:t>
        <a:bodyPr/>
        <a:lstStyle/>
        <a:p>
          <a:endParaRPr lang="en-US"/>
        </a:p>
      </dgm:t>
    </dgm:pt>
    <dgm:pt modelId="{4DDF29AC-93F5-4B1A-B821-4F809A829722}" type="sibTrans" cxnId="{CA158188-1EEB-4E26-9A0D-5B6D19CD97A4}">
      <dgm:prSet/>
      <dgm:spPr/>
      <dgm:t>
        <a:bodyPr/>
        <a:lstStyle/>
        <a:p>
          <a:endParaRPr lang="en-US"/>
        </a:p>
      </dgm:t>
    </dgm:pt>
    <dgm:pt modelId="{469A171F-6BAB-4D79-852E-B3CF85675220}">
      <dgm:prSet phldrT="[Text]" custT="1"/>
      <dgm:spPr/>
      <dgm:t>
        <a:bodyPr/>
        <a:lstStyle/>
        <a:p>
          <a:r>
            <a:rPr lang="en-US" sz="1800" dirty="0"/>
            <a:t>Share &amp;</a:t>
          </a:r>
          <a:br>
            <a:rPr lang="en-US" sz="1800" dirty="0"/>
          </a:br>
          <a:r>
            <a:rPr lang="en-US" sz="1800" dirty="0"/>
            <a:t>Communicate</a:t>
          </a:r>
        </a:p>
      </dgm:t>
    </dgm:pt>
    <dgm:pt modelId="{9B5DBDB8-6239-47EF-AA65-4AFC933416F1}" type="parTrans" cxnId="{5D205D0A-C153-4921-BF1B-64A87331662B}">
      <dgm:prSet/>
      <dgm:spPr/>
      <dgm:t>
        <a:bodyPr/>
        <a:lstStyle/>
        <a:p>
          <a:endParaRPr lang="en-US"/>
        </a:p>
      </dgm:t>
    </dgm:pt>
    <dgm:pt modelId="{5C5B3E92-8C56-4678-BDF7-874EF3173001}" type="sibTrans" cxnId="{5D205D0A-C153-4921-BF1B-64A87331662B}">
      <dgm:prSet/>
      <dgm:spPr/>
      <dgm:t>
        <a:bodyPr/>
        <a:lstStyle/>
        <a:p>
          <a:endParaRPr lang="en-US"/>
        </a:p>
      </dgm:t>
    </dgm:pt>
    <dgm:pt modelId="{5F312C8B-AACC-4B55-BE59-1C8652948E68}">
      <dgm:prSet phldrT="[Text]" custT="1"/>
      <dgm:spPr/>
      <dgm:t>
        <a:bodyPr/>
        <a:lstStyle/>
        <a:p>
          <a:r>
            <a:rPr lang="en-US" sz="1600" dirty="0"/>
            <a:t>Publications: quote NERC grant: NE/S007407/1</a:t>
          </a:r>
        </a:p>
      </dgm:t>
    </dgm:pt>
    <dgm:pt modelId="{B2BC803E-36F1-4EE5-ACF2-7FD3919F8A25}" type="parTrans" cxnId="{CBD52FB1-651B-4D80-806A-31FB06E3A982}">
      <dgm:prSet/>
      <dgm:spPr/>
      <dgm:t>
        <a:bodyPr/>
        <a:lstStyle/>
        <a:p>
          <a:endParaRPr lang="en-US"/>
        </a:p>
      </dgm:t>
    </dgm:pt>
    <dgm:pt modelId="{C6DD8899-8C85-4790-9759-F5D90C6104A0}" type="sibTrans" cxnId="{CBD52FB1-651B-4D80-806A-31FB06E3A982}">
      <dgm:prSet/>
      <dgm:spPr/>
      <dgm:t>
        <a:bodyPr/>
        <a:lstStyle/>
        <a:p>
          <a:endParaRPr lang="en-US"/>
        </a:p>
      </dgm:t>
    </dgm:pt>
    <dgm:pt modelId="{C3919365-D29B-49C4-B474-EE07203A3C8F}">
      <dgm:prSet phldrT="[Text]" custT="1"/>
      <dgm:spPr/>
      <dgm:t>
        <a:bodyPr/>
        <a:lstStyle/>
        <a:p>
          <a:r>
            <a:rPr lang="en-US" sz="1600" dirty="0" err="1"/>
            <a:t>Researchfish</a:t>
          </a:r>
          <a:r>
            <a:rPr lang="en-US" sz="1600" dirty="0"/>
            <a:t> (Jan)</a:t>
          </a:r>
        </a:p>
      </dgm:t>
    </dgm:pt>
    <dgm:pt modelId="{E85349CD-2088-45A9-84D0-E1048274F1DB}" type="parTrans" cxnId="{E30E2AC2-8E8E-43E2-A557-A0CA9A490156}">
      <dgm:prSet/>
      <dgm:spPr/>
      <dgm:t>
        <a:bodyPr/>
        <a:lstStyle/>
        <a:p>
          <a:endParaRPr lang="en-US"/>
        </a:p>
      </dgm:t>
    </dgm:pt>
    <dgm:pt modelId="{2F5A8AAF-7DA5-416B-B5F4-B6365F2908FF}" type="sibTrans" cxnId="{E30E2AC2-8E8E-43E2-A557-A0CA9A490156}">
      <dgm:prSet/>
      <dgm:spPr/>
      <dgm:t>
        <a:bodyPr/>
        <a:lstStyle/>
        <a:p>
          <a:endParaRPr lang="en-US"/>
        </a:p>
      </dgm:t>
    </dgm:pt>
    <dgm:pt modelId="{726CC964-2802-4BD4-9BB8-3E1086C1A222}">
      <dgm:prSet phldrT="[Text]" custT="1"/>
      <dgm:spPr/>
      <dgm:t>
        <a:bodyPr/>
        <a:lstStyle/>
        <a:p>
          <a:r>
            <a:rPr lang="en-US" sz="1600" dirty="0"/>
            <a:t>Other DTP reports as required by E4 (PIP, ORVCF etc.)</a:t>
          </a:r>
        </a:p>
      </dgm:t>
    </dgm:pt>
    <dgm:pt modelId="{F9DC10AB-CD10-48C7-9F0F-29B7C0F1A3A9}" type="parTrans" cxnId="{D85BF379-2465-4922-9BCB-56F6E646B33A}">
      <dgm:prSet/>
      <dgm:spPr/>
      <dgm:t>
        <a:bodyPr/>
        <a:lstStyle/>
        <a:p>
          <a:endParaRPr lang="en-US"/>
        </a:p>
      </dgm:t>
    </dgm:pt>
    <dgm:pt modelId="{60001FBC-5AB0-4014-9C53-EEA4D75F043F}" type="sibTrans" cxnId="{D85BF379-2465-4922-9BCB-56F6E646B33A}">
      <dgm:prSet/>
      <dgm:spPr/>
      <dgm:t>
        <a:bodyPr/>
        <a:lstStyle/>
        <a:p>
          <a:endParaRPr lang="en-US"/>
        </a:p>
      </dgm:t>
    </dgm:pt>
    <dgm:pt modelId="{C7C32BF2-6E3D-423F-AC00-4E84EF1DCBBC}">
      <dgm:prSet phldrT="[Text]" custT="1"/>
      <dgm:spPr/>
      <dgm:t>
        <a:bodyPr/>
        <a:lstStyle/>
        <a:p>
          <a:r>
            <a:rPr lang="en-US" sz="1600" dirty="0"/>
            <a:t>NERC &amp; E4 logos on posters</a:t>
          </a:r>
        </a:p>
      </dgm:t>
    </dgm:pt>
    <dgm:pt modelId="{A2DC7219-BDB0-4F4E-9B91-B5ED0FE8692C}" type="parTrans" cxnId="{B2B32644-9281-493F-9F45-D7B5A7434004}">
      <dgm:prSet/>
      <dgm:spPr/>
      <dgm:t>
        <a:bodyPr/>
        <a:lstStyle/>
        <a:p>
          <a:endParaRPr lang="en-US"/>
        </a:p>
      </dgm:t>
    </dgm:pt>
    <dgm:pt modelId="{01D198FC-BE9F-4ECE-8F88-478CC07B31F8}" type="sibTrans" cxnId="{B2B32644-9281-493F-9F45-D7B5A7434004}">
      <dgm:prSet/>
      <dgm:spPr/>
      <dgm:t>
        <a:bodyPr/>
        <a:lstStyle/>
        <a:p>
          <a:endParaRPr lang="en-US"/>
        </a:p>
      </dgm:t>
    </dgm:pt>
    <dgm:pt modelId="{8CBE9ED7-1689-4619-B65D-D9060E203B71}">
      <dgm:prSet phldrT="[Text]" custT="1"/>
      <dgm:spPr/>
      <dgm:t>
        <a:bodyPr/>
        <a:lstStyle/>
        <a:p>
          <a:r>
            <a:rPr lang="en-US" sz="1600" dirty="0"/>
            <a:t>Share experience and skills</a:t>
          </a:r>
        </a:p>
      </dgm:t>
    </dgm:pt>
    <dgm:pt modelId="{18D36F96-11F5-4C27-9758-881C355A1989}" type="parTrans" cxnId="{CB8ED0E7-207D-4B56-BAAF-8D4F964D5DD7}">
      <dgm:prSet/>
      <dgm:spPr/>
      <dgm:t>
        <a:bodyPr/>
        <a:lstStyle/>
        <a:p>
          <a:endParaRPr lang="en-US"/>
        </a:p>
      </dgm:t>
    </dgm:pt>
    <dgm:pt modelId="{67D56A6B-9630-4D90-93E8-EF02BF60352A}" type="sibTrans" cxnId="{CB8ED0E7-207D-4B56-BAAF-8D4F964D5DD7}">
      <dgm:prSet/>
      <dgm:spPr/>
      <dgm:t>
        <a:bodyPr/>
        <a:lstStyle/>
        <a:p>
          <a:endParaRPr lang="en-US"/>
        </a:p>
      </dgm:t>
    </dgm:pt>
    <dgm:pt modelId="{301AF77F-0969-4658-B0CA-39F3EE196F1D}">
      <dgm:prSet phldrT="[Text]" custT="1"/>
      <dgm:spPr/>
      <dgm:t>
        <a:bodyPr/>
        <a:lstStyle/>
        <a:p>
          <a:r>
            <a:rPr lang="en-US" sz="1600" dirty="0"/>
            <a:t>Attend DTP/PGR socials</a:t>
          </a:r>
        </a:p>
      </dgm:t>
    </dgm:pt>
    <dgm:pt modelId="{3807798E-4DC6-4F5D-A9E7-64B1B638940C}" type="parTrans" cxnId="{655BCF17-F1B7-45FC-A0B4-07F77B2C9DCB}">
      <dgm:prSet/>
      <dgm:spPr/>
      <dgm:t>
        <a:bodyPr/>
        <a:lstStyle/>
        <a:p>
          <a:endParaRPr lang="en-US"/>
        </a:p>
      </dgm:t>
    </dgm:pt>
    <dgm:pt modelId="{246A3F23-92E0-4A54-B0AF-0E7BFAD1E454}" type="sibTrans" cxnId="{655BCF17-F1B7-45FC-A0B4-07F77B2C9DCB}">
      <dgm:prSet/>
      <dgm:spPr/>
      <dgm:t>
        <a:bodyPr/>
        <a:lstStyle/>
        <a:p>
          <a:endParaRPr lang="en-US"/>
        </a:p>
      </dgm:t>
    </dgm:pt>
    <dgm:pt modelId="{4C6DCBB6-0456-46DD-90D4-DA3EF8BCFD6C}">
      <dgm:prSet phldrT="[Text]" custT="1"/>
      <dgm:spPr/>
      <dgm:t>
        <a:bodyPr/>
        <a:lstStyle/>
        <a:p>
          <a:r>
            <a:rPr lang="en-US" sz="1600" dirty="0"/>
            <a:t>And more!</a:t>
          </a:r>
        </a:p>
      </dgm:t>
    </dgm:pt>
    <dgm:pt modelId="{4C1354AC-B054-4D6A-8305-C89A893AA426}" type="parTrans" cxnId="{BEC42D4D-450E-40DA-9EDF-8902510B19F0}">
      <dgm:prSet/>
      <dgm:spPr/>
      <dgm:t>
        <a:bodyPr/>
        <a:lstStyle/>
        <a:p>
          <a:endParaRPr lang="en-US"/>
        </a:p>
      </dgm:t>
    </dgm:pt>
    <dgm:pt modelId="{42CEEBA6-E220-497F-B52E-54BF03DB8E94}" type="sibTrans" cxnId="{BEC42D4D-450E-40DA-9EDF-8902510B19F0}">
      <dgm:prSet/>
      <dgm:spPr/>
      <dgm:t>
        <a:bodyPr/>
        <a:lstStyle/>
        <a:p>
          <a:endParaRPr lang="en-US"/>
        </a:p>
      </dgm:t>
    </dgm:pt>
    <dgm:pt modelId="{D4EE6D85-60B8-4D56-9206-0E837440C80A}" type="pres">
      <dgm:prSet presAssocID="{462B387F-6590-4E64-8A21-C9B9A56070A0}" presName="Name0" presStyleCnt="0">
        <dgm:presLayoutVars>
          <dgm:dir/>
          <dgm:animLvl val="lvl"/>
          <dgm:resizeHandles val="exact"/>
        </dgm:presLayoutVars>
      </dgm:prSet>
      <dgm:spPr/>
    </dgm:pt>
    <dgm:pt modelId="{B57F268D-8C79-4CFC-BF91-031B7926734F}" type="pres">
      <dgm:prSet presAssocID="{448D38FB-5095-4D9F-9550-07B3709EF3D6}" presName="composite" presStyleCnt="0"/>
      <dgm:spPr/>
    </dgm:pt>
    <dgm:pt modelId="{48BBBA7A-7919-4CBC-912A-AC9DA14DEBA6}" type="pres">
      <dgm:prSet presAssocID="{448D38FB-5095-4D9F-9550-07B3709EF3D6}" presName="parTx" presStyleLbl="alignNode1" presStyleIdx="0" presStyleCnt="3" custScaleX="92347">
        <dgm:presLayoutVars>
          <dgm:chMax val="0"/>
          <dgm:chPref val="0"/>
          <dgm:bulletEnabled val="1"/>
        </dgm:presLayoutVars>
      </dgm:prSet>
      <dgm:spPr/>
    </dgm:pt>
    <dgm:pt modelId="{2AD23E60-BB8B-41E2-AECF-6DC00153B2D0}" type="pres">
      <dgm:prSet presAssocID="{448D38FB-5095-4D9F-9550-07B3709EF3D6}" presName="desTx" presStyleLbl="alignAccFollowNode1" presStyleIdx="0" presStyleCnt="3" custScaleX="96266" custLinFactNeighborX="-2336">
        <dgm:presLayoutVars>
          <dgm:bulletEnabled val="1"/>
        </dgm:presLayoutVars>
      </dgm:prSet>
      <dgm:spPr/>
    </dgm:pt>
    <dgm:pt modelId="{B17E3230-33A7-4831-A6A6-7D714849F21A}" type="pres">
      <dgm:prSet presAssocID="{F632DADC-C212-4352-9F43-E1159AF246BA}" presName="space" presStyleCnt="0"/>
      <dgm:spPr/>
    </dgm:pt>
    <dgm:pt modelId="{7EF18C8F-D540-436A-9C37-C437D6A9FDAC}" type="pres">
      <dgm:prSet presAssocID="{DDD5A25B-63AD-4ACB-A936-51A6899BC743}" presName="composite" presStyleCnt="0"/>
      <dgm:spPr/>
    </dgm:pt>
    <dgm:pt modelId="{F6730750-997C-476C-8C7B-1822DEFAA82D}" type="pres">
      <dgm:prSet presAssocID="{DDD5A25B-63AD-4ACB-A936-51A6899BC743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</dgm:pt>
    <dgm:pt modelId="{08278433-9FFF-4BE7-9722-44F8BF20D959}" type="pres">
      <dgm:prSet presAssocID="{DDD5A25B-63AD-4ACB-A936-51A6899BC743}" presName="desTx" presStyleLbl="alignAccFollowNode1" presStyleIdx="1" presStyleCnt="3">
        <dgm:presLayoutVars>
          <dgm:bulletEnabled val="1"/>
        </dgm:presLayoutVars>
      </dgm:prSet>
      <dgm:spPr/>
    </dgm:pt>
    <dgm:pt modelId="{C71368D1-5889-4AAA-9253-F3D49EFF05E3}" type="pres">
      <dgm:prSet presAssocID="{CF9C53D4-435B-457A-9EAA-21C75EF9766C}" presName="space" presStyleCnt="0"/>
      <dgm:spPr/>
    </dgm:pt>
    <dgm:pt modelId="{A229B17B-9D1C-446D-AE33-43B8026D2F0B}" type="pres">
      <dgm:prSet presAssocID="{469A171F-6BAB-4D79-852E-B3CF85675220}" presName="composite" presStyleCnt="0"/>
      <dgm:spPr/>
    </dgm:pt>
    <dgm:pt modelId="{D567E9C1-50FA-489C-A1D3-04D0C405F48F}" type="pres">
      <dgm:prSet presAssocID="{469A171F-6BAB-4D79-852E-B3CF85675220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</dgm:pt>
    <dgm:pt modelId="{663AF076-1555-46BF-8260-BD30287135EE}" type="pres">
      <dgm:prSet presAssocID="{469A171F-6BAB-4D79-852E-B3CF85675220}" presName="desTx" presStyleLbl="alignAccFollowNode1" presStyleIdx="2" presStyleCnt="3">
        <dgm:presLayoutVars>
          <dgm:bulletEnabled val="1"/>
        </dgm:presLayoutVars>
      </dgm:prSet>
      <dgm:spPr/>
    </dgm:pt>
  </dgm:ptLst>
  <dgm:cxnLst>
    <dgm:cxn modelId="{A150CC01-D79E-495D-A8E2-8AAEE3E6C5A9}" type="presOf" srcId="{C7C32BF2-6E3D-423F-AC00-4E84EF1DCBBC}" destId="{663AF076-1555-46BF-8260-BD30287135EE}" srcOrd="0" destOrd="1" presId="urn:microsoft.com/office/officeart/2005/8/layout/hList1"/>
    <dgm:cxn modelId="{B38E5603-EE84-4C0E-8338-CA2AD2974C61}" type="presOf" srcId="{462B387F-6590-4E64-8A21-C9B9A56070A0}" destId="{D4EE6D85-60B8-4D56-9206-0E837440C80A}" srcOrd="0" destOrd="0" presId="urn:microsoft.com/office/officeart/2005/8/layout/hList1"/>
    <dgm:cxn modelId="{88EB5307-D64C-4FE0-818C-AD1247758855}" srcId="{DDD5A25B-63AD-4ACB-A936-51A6899BC743}" destId="{7D8A922B-231C-4C84-86F3-D4BD28DEBC81}" srcOrd="0" destOrd="0" parTransId="{E1B8D3ED-BA97-4E64-B2E8-2E2920E567E8}" sibTransId="{52901FE7-8508-4CFB-A2DE-C65D9AFE841F}"/>
    <dgm:cxn modelId="{5D205D0A-C153-4921-BF1B-64A87331662B}" srcId="{462B387F-6590-4E64-8A21-C9B9A56070A0}" destId="{469A171F-6BAB-4D79-852E-B3CF85675220}" srcOrd="2" destOrd="0" parTransId="{9B5DBDB8-6239-47EF-AA65-4AFC933416F1}" sibTransId="{5C5B3E92-8C56-4678-BDF7-874EF3173001}"/>
    <dgm:cxn modelId="{655BCF17-F1B7-45FC-A0B4-07F77B2C9DCB}" srcId="{469A171F-6BAB-4D79-852E-B3CF85675220}" destId="{301AF77F-0969-4658-B0CA-39F3EE196F1D}" srcOrd="3" destOrd="0" parTransId="{3807798E-4DC6-4F5D-A9E7-64B1B638940C}" sibTransId="{246A3F23-92E0-4A54-B0AF-0E7BFAD1E454}"/>
    <dgm:cxn modelId="{8A103C5C-FFC8-4CE8-841E-9DDA4860584A}" type="presOf" srcId="{56F28AD4-0E5F-4A54-B45D-B726419A1BAA}" destId="{2AD23E60-BB8B-41E2-AECF-6DC00153B2D0}" srcOrd="0" destOrd="0" presId="urn:microsoft.com/office/officeart/2005/8/layout/hList1"/>
    <dgm:cxn modelId="{06F6D243-187E-4625-A9E8-D7A300DAB07C}" type="presOf" srcId="{DDD5A25B-63AD-4ACB-A936-51A6899BC743}" destId="{F6730750-997C-476C-8C7B-1822DEFAA82D}" srcOrd="0" destOrd="0" presId="urn:microsoft.com/office/officeart/2005/8/layout/hList1"/>
    <dgm:cxn modelId="{B2B32644-9281-493F-9F45-D7B5A7434004}" srcId="{469A171F-6BAB-4D79-852E-B3CF85675220}" destId="{C7C32BF2-6E3D-423F-AC00-4E84EF1DCBBC}" srcOrd="1" destOrd="0" parTransId="{A2DC7219-BDB0-4F4E-9B91-B5ED0FE8692C}" sibTransId="{01D198FC-BE9F-4ECE-8F88-478CC07B31F8}"/>
    <dgm:cxn modelId="{F4ADB246-4572-47E5-AB4C-2EE694F98F6F}" type="presOf" srcId="{C3919365-D29B-49C4-B474-EE07203A3C8F}" destId="{08278433-9FFF-4BE7-9722-44F8BF20D959}" srcOrd="0" destOrd="2" presId="urn:microsoft.com/office/officeart/2005/8/layout/hList1"/>
    <dgm:cxn modelId="{BEC42D4D-450E-40DA-9EDF-8902510B19F0}" srcId="{448D38FB-5095-4D9F-9550-07B3709EF3D6}" destId="{4C6DCBB6-0456-46DD-90D4-DA3EF8BCFD6C}" srcOrd="2" destOrd="0" parTransId="{4C1354AC-B054-4D6A-8305-C89A893AA426}" sibTransId="{42CEEBA6-E220-497F-B52E-54BF03DB8E94}"/>
    <dgm:cxn modelId="{55BEAC71-AB60-4BE7-AD06-8D2A1FE5DC85}" type="presOf" srcId="{301AF77F-0969-4658-B0CA-39F3EE196F1D}" destId="{663AF076-1555-46BF-8260-BD30287135EE}" srcOrd="0" destOrd="3" presId="urn:microsoft.com/office/officeart/2005/8/layout/hList1"/>
    <dgm:cxn modelId="{D85BF379-2465-4922-9BCB-56F6E646B33A}" srcId="{DDD5A25B-63AD-4ACB-A936-51A6899BC743}" destId="{726CC964-2802-4BD4-9BB8-3E1086C1A222}" srcOrd="3" destOrd="0" parTransId="{F9DC10AB-CD10-48C7-9F0F-29B7C0F1A3A9}" sibTransId="{60001FBC-5AB0-4014-9C53-EEA4D75F043F}"/>
    <dgm:cxn modelId="{4A63DB7B-B4A7-4B7D-891A-E6CB120D1E03}" type="presOf" srcId="{469A171F-6BAB-4D79-852E-B3CF85675220}" destId="{D567E9C1-50FA-489C-A1D3-04D0C405F48F}" srcOrd="0" destOrd="0" presId="urn:microsoft.com/office/officeart/2005/8/layout/hList1"/>
    <dgm:cxn modelId="{9ADBF67B-700E-4EA6-A9A1-C30E6AECF3FB}" type="presOf" srcId="{7DB725A1-3CDF-40A2-A8D0-AB5D810A8A8D}" destId="{08278433-9FFF-4BE7-9722-44F8BF20D959}" srcOrd="0" destOrd="1" presId="urn:microsoft.com/office/officeart/2005/8/layout/hList1"/>
    <dgm:cxn modelId="{B4305687-251F-45A7-B111-6FEC6835C873}" srcId="{448D38FB-5095-4D9F-9550-07B3709EF3D6}" destId="{56F28AD4-0E5F-4A54-B45D-B726419A1BAA}" srcOrd="0" destOrd="0" parTransId="{127582B0-C236-4EA1-BB2E-59B325B4EDDE}" sibTransId="{8DB2C779-A5E0-408A-9F6D-7B0CCAFD9031}"/>
    <dgm:cxn modelId="{CA158188-1EEB-4E26-9A0D-5B6D19CD97A4}" srcId="{DDD5A25B-63AD-4ACB-A936-51A6899BC743}" destId="{7DB725A1-3CDF-40A2-A8D0-AB5D810A8A8D}" srcOrd="1" destOrd="0" parTransId="{6433C557-FFEE-4F71-AD7F-5AE340A92E9D}" sibTransId="{4DDF29AC-93F5-4B1A-B821-4F809A829722}"/>
    <dgm:cxn modelId="{CF615595-72C7-4FC1-83FD-EAEC20F73CD1}" type="presOf" srcId="{726CC964-2802-4BD4-9BB8-3E1086C1A222}" destId="{08278433-9FFF-4BE7-9722-44F8BF20D959}" srcOrd="0" destOrd="3" presId="urn:microsoft.com/office/officeart/2005/8/layout/hList1"/>
    <dgm:cxn modelId="{1812DBA3-DACC-42B5-BA8A-9C259D738302}" srcId="{462B387F-6590-4E64-8A21-C9B9A56070A0}" destId="{DDD5A25B-63AD-4ACB-A936-51A6899BC743}" srcOrd="1" destOrd="0" parTransId="{66E989FD-F85A-4CB1-A500-6D8B560205BE}" sibTransId="{CF9C53D4-435B-457A-9EAA-21C75EF9766C}"/>
    <dgm:cxn modelId="{CBD52FB1-651B-4D80-806A-31FB06E3A982}" srcId="{469A171F-6BAB-4D79-852E-B3CF85675220}" destId="{5F312C8B-AACC-4B55-BE59-1C8652948E68}" srcOrd="0" destOrd="0" parTransId="{B2BC803E-36F1-4EE5-ACF2-7FD3919F8A25}" sibTransId="{C6DD8899-8C85-4790-9759-F5D90C6104A0}"/>
    <dgm:cxn modelId="{10BB41BC-8406-428F-808B-1ADBA4A70BBF}" srcId="{462B387F-6590-4E64-8A21-C9B9A56070A0}" destId="{448D38FB-5095-4D9F-9550-07B3709EF3D6}" srcOrd="0" destOrd="0" parTransId="{78BC419A-AFBA-465B-B880-5F38FF94E0CB}" sibTransId="{F632DADC-C212-4352-9F43-E1159AF246BA}"/>
    <dgm:cxn modelId="{E30E2AC2-8E8E-43E2-A557-A0CA9A490156}" srcId="{DDD5A25B-63AD-4ACB-A936-51A6899BC743}" destId="{C3919365-D29B-49C4-B474-EE07203A3C8F}" srcOrd="2" destOrd="0" parTransId="{E85349CD-2088-45A9-84D0-E1048274F1DB}" sibTransId="{2F5A8AAF-7DA5-416B-B5F4-B6365F2908FF}"/>
    <dgm:cxn modelId="{C84087C7-5A51-4B4B-924E-1A68A5BEAEFB}" type="presOf" srcId="{7D8A922B-231C-4C84-86F3-D4BD28DEBC81}" destId="{08278433-9FFF-4BE7-9722-44F8BF20D959}" srcOrd="0" destOrd="0" presId="urn:microsoft.com/office/officeart/2005/8/layout/hList1"/>
    <dgm:cxn modelId="{D498AFD5-AF1A-40B7-B3E7-20F68C6C7F8A}" type="presOf" srcId="{4C6DCBB6-0456-46DD-90D4-DA3EF8BCFD6C}" destId="{2AD23E60-BB8B-41E2-AECF-6DC00153B2D0}" srcOrd="0" destOrd="2" presId="urn:microsoft.com/office/officeart/2005/8/layout/hList1"/>
    <dgm:cxn modelId="{46C78AD6-B47C-416C-AAEF-5DBD7D8B8D07}" type="presOf" srcId="{8CBE9ED7-1689-4619-B65D-D9060E203B71}" destId="{663AF076-1555-46BF-8260-BD30287135EE}" srcOrd="0" destOrd="2" presId="urn:microsoft.com/office/officeart/2005/8/layout/hList1"/>
    <dgm:cxn modelId="{56CD59D9-C14F-4171-B526-99984B40185D}" type="presOf" srcId="{13B4157F-4127-455A-9BF4-6EAA7125956B}" destId="{2AD23E60-BB8B-41E2-AECF-6DC00153B2D0}" srcOrd="0" destOrd="1" presId="urn:microsoft.com/office/officeart/2005/8/layout/hList1"/>
    <dgm:cxn modelId="{1CE0A4DD-AF8A-4167-8ED1-F9ABC3102100}" type="presOf" srcId="{5F312C8B-AACC-4B55-BE59-1C8652948E68}" destId="{663AF076-1555-46BF-8260-BD30287135EE}" srcOrd="0" destOrd="0" presId="urn:microsoft.com/office/officeart/2005/8/layout/hList1"/>
    <dgm:cxn modelId="{CB8ED0E7-207D-4B56-BAAF-8D4F964D5DD7}" srcId="{469A171F-6BAB-4D79-852E-B3CF85675220}" destId="{8CBE9ED7-1689-4619-B65D-D9060E203B71}" srcOrd="2" destOrd="0" parTransId="{18D36F96-11F5-4C27-9758-881C355A1989}" sibTransId="{67D56A6B-9630-4D90-93E8-EF02BF60352A}"/>
    <dgm:cxn modelId="{F938D4E7-0560-4B42-8D6C-33B1CB8EE7FD}" srcId="{448D38FB-5095-4D9F-9550-07B3709EF3D6}" destId="{13B4157F-4127-455A-9BF4-6EAA7125956B}" srcOrd="1" destOrd="0" parTransId="{26D9B69F-E5D8-4BD1-9D78-1ADE7A79F139}" sibTransId="{1EF3E716-D32F-479C-A26E-A5EC4BA70AD2}"/>
    <dgm:cxn modelId="{279775F2-8A00-48B9-A39B-E73656E22BA7}" type="presOf" srcId="{448D38FB-5095-4D9F-9550-07B3709EF3D6}" destId="{48BBBA7A-7919-4CBC-912A-AC9DA14DEBA6}" srcOrd="0" destOrd="0" presId="urn:microsoft.com/office/officeart/2005/8/layout/hList1"/>
    <dgm:cxn modelId="{097B1D8E-C1D0-450C-B1BD-7D4C85940773}" type="presParOf" srcId="{D4EE6D85-60B8-4D56-9206-0E837440C80A}" destId="{B57F268D-8C79-4CFC-BF91-031B7926734F}" srcOrd="0" destOrd="0" presId="urn:microsoft.com/office/officeart/2005/8/layout/hList1"/>
    <dgm:cxn modelId="{C5FDB2CB-6EEF-4C65-97DE-951D954B789E}" type="presParOf" srcId="{B57F268D-8C79-4CFC-BF91-031B7926734F}" destId="{48BBBA7A-7919-4CBC-912A-AC9DA14DEBA6}" srcOrd="0" destOrd="0" presId="urn:microsoft.com/office/officeart/2005/8/layout/hList1"/>
    <dgm:cxn modelId="{39CB69FD-0F3E-4AB8-8532-3EEFCDEB6415}" type="presParOf" srcId="{B57F268D-8C79-4CFC-BF91-031B7926734F}" destId="{2AD23E60-BB8B-41E2-AECF-6DC00153B2D0}" srcOrd="1" destOrd="0" presId="urn:microsoft.com/office/officeart/2005/8/layout/hList1"/>
    <dgm:cxn modelId="{EA81F397-95F4-45D1-B61F-F6D17592FC50}" type="presParOf" srcId="{D4EE6D85-60B8-4D56-9206-0E837440C80A}" destId="{B17E3230-33A7-4831-A6A6-7D714849F21A}" srcOrd="1" destOrd="0" presId="urn:microsoft.com/office/officeart/2005/8/layout/hList1"/>
    <dgm:cxn modelId="{2AF6184D-CC3B-49D4-BDC0-A740C764939C}" type="presParOf" srcId="{D4EE6D85-60B8-4D56-9206-0E837440C80A}" destId="{7EF18C8F-D540-436A-9C37-C437D6A9FDAC}" srcOrd="2" destOrd="0" presId="urn:microsoft.com/office/officeart/2005/8/layout/hList1"/>
    <dgm:cxn modelId="{83944A5F-26CD-454A-BF2B-A6207B30E4FA}" type="presParOf" srcId="{7EF18C8F-D540-436A-9C37-C437D6A9FDAC}" destId="{F6730750-997C-476C-8C7B-1822DEFAA82D}" srcOrd="0" destOrd="0" presId="urn:microsoft.com/office/officeart/2005/8/layout/hList1"/>
    <dgm:cxn modelId="{4196C729-67DC-49BE-8238-D26BDF6CD685}" type="presParOf" srcId="{7EF18C8F-D540-436A-9C37-C437D6A9FDAC}" destId="{08278433-9FFF-4BE7-9722-44F8BF20D959}" srcOrd="1" destOrd="0" presId="urn:microsoft.com/office/officeart/2005/8/layout/hList1"/>
    <dgm:cxn modelId="{A6213CF3-8319-4109-9014-91E0D036C74E}" type="presParOf" srcId="{D4EE6D85-60B8-4D56-9206-0E837440C80A}" destId="{C71368D1-5889-4AAA-9253-F3D49EFF05E3}" srcOrd="3" destOrd="0" presId="urn:microsoft.com/office/officeart/2005/8/layout/hList1"/>
    <dgm:cxn modelId="{F38696D2-C855-4D6D-B972-529F20248080}" type="presParOf" srcId="{D4EE6D85-60B8-4D56-9206-0E837440C80A}" destId="{A229B17B-9D1C-446D-AE33-43B8026D2F0B}" srcOrd="4" destOrd="0" presId="urn:microsoft.com/office/officeart/2005/8/layout/hList1"/>
    <dgm:cxn modelId="{A56716C0-DBED-4BC0-87B6-3ABA3AF069B0}" type="presParOf" srcId="{A229B17B-9D1C-446D-AE33-43B8026D2F0B}" destId="{D567E9C1-50FA-489C-A1D3-04D0C405F48F}" srcOrd="0" destOrd="0" presId="urn:microsoft.com/office/officeart/2005/8/layout/hList1"/>
    <dgm:cxn modelId="{5B4B1F5F-953F-4ACF-A182-C8B565845E7A}" type="presParOf" srcId="{A229B17B-9D1C-446D-AE33-43B8026D2F0B}" destId="{663AF076-1555-46BF-8260-BD30287135EE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CBB5C84-147D-4162-BD7E-5921CC7E30F9}">
      <dsp:nvSpPr>
        <dsp:cNvPr id="0" name=""/>
        <dsp:cNvSpPr/>
      </dsp:nvSpPr>
      <dsp:spPr>
        <a:xfrm>
          <a:off x="3186747" y="2279557"/>
          <a:ext cx="1337502" cy="1156993"/>
        </a:xfrm>
        <a:prstGeom prst="hexagon">
          <a:avLst>
            <a:gd name="adj" fmla="val 28570"/>
            <a:gd name="vf" fmla="val 115470"/>
          </a:avLst>
        </a:prstGeom>
        <a:solidFill>
          <a:schemeClr val="lt1"/>
        </a:solidFill>
        <a:ln w="19050" cap="rnd" cmpd="sng" algn="ctr">
          <a:solidFill>
            <a:schemeClr val="accent3"/>
          </a:solidFill>
          <a:prstDash val="solid"/>
        </a:ln>
        <a:effectLst/>
      </dsp:spPr>
      <dsp:style>
        <a:lnRef idx="2">
          <a:schemeClr val="accent3"/>
        </a:lnRef>
        <a:fillRef idx="1">
          <a:schemeClr val="lt1"/>
        </a:fillRef>
        <a:effectRef idx="0">
          <a:schemeClr val="accent3"/>
        </a:effectRef>
        <a:fontRef idx="minor">
          <a:schemeClr val="dk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Year 1 PhD Cycle</a:t>
          </a:r>
        </a:p>
      </dsp:txBody>
      <dsp:txXfrm>
        <a:off x="3408390" y="2471287"/>
        <a:ext cx="894216" cy="773533"/>
      </dsp:txXfrm>
    </dsp:sp>
    <dsp:sp modelId="{A55E0F12-8923-44B7-B495-D7B79A57FA28}">
      <dsp:nvSpPr>
        <dsp:cNvPr id="0" name=""/>
        <dsp:cNvSpPr/>
      </dsp:nvSpPr>
      <dsp:spPr>
        <a:xfrm flipH="1">
          <a:off x="4699329" y="1214074"/>
          <a:ext cx="564485" cy="486378"/>
        </a:xfrm>
        <a:prstGeom prst="hexagon">
          <a:avLst>
            <a:gd name="adj" fmla="val 28900"/>
            <a:gd name="vf" fmla="val 115470"/>
          </a:avLst>
        </a:prstGeom>
        <a:solidFill>
          <a:schemeClr val="accent4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DFDD083-6A74-4236-8DBD-1E6726E46BC1}">
      <dsp:nvSpPr>
        <dsp:cNvPr id="0" name=""/>
        <dsp:cNvSpPr/>
      </dsp:nvSpPr>
      <dsp:spPr>
        <a:xfrm>
          <a:off x="2794194" y="-6431"/>
          <a:ext cx="2164514" cy="1857245"/>
        </a:xfrm>
        <a:prstGeom prst="hexagon">
          <a:avLst>
            <a:gd name="adj" fmla="val 28570"/>
            <a:gd name="vf" fmla="val 11547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solidFill>
                <a:srgbClr val="FFFF00"/>
              </a:solidFill>
            </a:rPr>
            <a:t>Sept/Oct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Induction Events, Start of Semester 1, start of training and research activity.</a:t>
          </a:r>
          <a:br>
            <a:rPr lang="en-US" sz="1200" kern="1200" dirty="0"/>
          </a:br>
          <a:br>
            <a:rPr lang="en-US" sz="1200" kern="1200" dirty="0"/>
          </a:br>
          <a:r>
            <a:rPr lang="en-US" sz="1200" b="1" kern="1200" dirty="0">
              <a:solidFill>
                <a:srgbClr val="FFCC99"/>
              </a:solidFill>
            </a:rPr>
            <a:t>DTP</a:t>
          </a:r>
          <a:r>
            <a:rPr lang="en-US" sz="1200" kern="1200" dirty="0">
              <a:solidFill>
                <a:srgbClr val="FFCC99"/>
              </a:solidFill>
            </a:rPr>
            <a:t> </a:t>
          </a:r>
          <a:r>
            <a:rPr lang="en-US" sz="1200" b="1" kern="1200" dirty="0">
              <a:solidFill>
                <a:srgbClr val="FFCC99"/>
              </a:solidFill>
            </a:rPr>
            <a:t>Firbush Residential </a:t>
          </a:r>
          <a:br>
            <a:rPr lang="en-US" sz="1200" b="1" kern="1200" dirty="0">
              <a:solidFill>
                <a:srgbClr val="FFCC99"/>
              </a:solidFill>
            </a:rPr>
          </a:br>
          <a:r>
            <a:rPr lang="en-US" sz="1200" b="1" kern="1200" dirty="0">
              <a:solidFill>
                <a:srgbClr val="FFCC99"/>
              </a:solidFill>
            </a:rPr>
            <a:t>Training</a:t>
          </a:r>
        </a:p>
      </dsp:txBody>
      <dsp:txXfrm>
        <a:off x="3151442" y="300103"/>
        <a:ext cx="1450018" cy="1244177"/>
      </dsp:txXfrm>
    </dsp:sp>
    <dsp:sp modelId="{1EBA85D5-305D-49BF-B247-408FCA78CFE2}">
      <dsp:nvSpPr>
        <dsp:cNvPr id="0" name=""/>
        <dsp:cNvSpPr/>
      </dsp:nvSpPr>
      <dsp:spPr>
        <a:xfrm>
          <a:off x="5461434" y="2474123"/>
          <a:ext cx="568598" cy="418749"/>
        </a:xfrm>
        <a:prstGeom prst="hexagon">
          <a:avLst>
            <a:gd name="adj" fmla="val 28900"/>
            <a:gd name="vf" fmla="val 115470"/>
          </a:avLst>
        </a:prstGeom>
        <a:solidFill>
          <a:schemeClr val="accent4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654304C-4D7C-427D-A982-59958211DB72}">
      <dsp:nvSpPr>
        <dsp:cNvPr id="0" name=""/>
        <dsp:cNvSpPr/>
      </dsp:nvSpPr>
      <dsp:spPr>
        <a:xfrm>
          <a:off x="5093280" y="1290470"/>
          <a:ext cx="1371458" cy="1130493"/>
        </a:xfrm>
        <a:prstGeom prst="hexagon">
          <a:avLst>
            <a:gd name="adj" fmla="val 28570"/>
            <a:gd name="vf" fmla="val 115470"/>
          </a:avLst>
        </a:prstGeom>
        <a:solidFill>
          <a:schemeClr val="accent4">
            <a:hueOff val="71975"/>
            <a:satOff val="3476"/>
            <a:lumOff val="1961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solidFill>
                <a:srgbClr val="FFFF00"/>
              </a:solidFill>
            </a:rPr>
            <a:t>~Week 10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Training Need &amp; Network Analyses (TNA)</a:t>
          </a:r>
        </a:p>
      </dsp:txBody>
      <dsp:txXfrm>
        <a:off x="5315229" y="1473422"/>
        <a:ext cx="927560" cy="764589"/>
      </dsp:txXfrm>
    </dsp:sp>
    <dsp:sp modelId="{35FBF659-EF58-4074-9D21-A5886D68704C}">
      <dsp:nvSpPr>
        <dsp:cNvPr id="0" name=""/>
        <dsp:cNvSpPr/>
      </dsp:nvSpPr>
      <dsp:spPr>
        <a:xfrm>
          <a:off x="4436270" y="3974092"/>
          <a:ext cx="694625" cy="613780"/>
        </a:xfrm>
        <a:prstGeom prst="hexagon">
          <a:avLst>
            <a:gd name="adj" fmla="val 28900"/>
            <a:gd name="vf" fmla="val 115470"/>
          </a:avLst>
        </a:prstGeom>
        <a:solidFill>
          <a:schemeClr val="accent4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2EC98F2-7F91-4881-8167-3E28895A2572}">
      <dsp:nvSpPr>
        <dsp:cNvPr id="0" name=""/>
        <dsp:cNvSpPr/>
      </dsp:nvSpPr>
      <dsp:spPr>
        <a:xfrm>
          <a:off x="4850131" y="2922897"/>
          <a:ext cx="1830305" cy="1583429"/>
        </a:xfrm>
        <a:prstGeom prst="hexagon">
          <a:avLst>
            <a:gd name="adj" fmla="val 28570"/>
            <a:gd name="vf" fmla="val 115470"/>
          </a:avLst>
        </a:prstGeom>
        <a:solidFill>
          <a:schemeClr val="accent4">
            <a:hueOff val="143949"/>
            <a:satOff val="6952"/>
            <a:lumOff val="3921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solidFill>
                <a:srgbClr val="FFFF00"/>
              </a:solidFill>
            </a:rPr>
            <a:t>28-29 May 2024</a:t>
          </a:r>
          <a:br>
            <a:rPr lang="en-US" sz="1200" kern="1200" dirty="0">
              <a:solidFill>
                <a:srgbClr val="FFFF00"/>
              </a:solidFill>
            </a:rPr>
          </a:br>
          <a:r>
            <a:rPr lang="en-US" sz="1200" kern="1200" dirty="0"/>
            <a:t>Geosciences PGR Conference </a:t>
          </a:r>
          <a:br>
            <a:rPr lang="en-US" sz="1200" kern="1200" dirty="0"/>
          </a:br>
          <a:r>
            <a:rPr lang="en-US" sz="1200" kern="1200" dirty="0"/>
            <a:t>(10-min oral presentation)</a:t>
          </a:r>
        </a:p>
      </dsp:txBody>
      <dsp:txXfrm>
        <a:off x="5153452" y="3185305"/>
        <a:ext cx="1223663" cy="1058613"/>
      </dsp:txXfrm>
    </dsp:sp>
    <dsp:sp modelId="{EA00490F-BBAA-4DFB-9F8B-F3F4E61844DA}">
      <dsp:nvSpPr>
        <dsp:cNvPr id="0" name=""/>
        <dsp:cNvSpPr/>
      </dsp:nvSpPr>
      <dsp:spPr>
        <a:xfrm>
          <a:off x="2807601" y="4052290"/>
          <a:ext cx="592003" cy="510081"/>
        </a:xfrm>
        <a:prstGeom prst="hexagon">
          <a:avLst>
            <a:gd name="adj" fmla="val 28900"/>
            <a:gd name="vf" fmla="val 115470"/>
          </a:avLst>
        </a:prstGeom>
        <a:solidFill>
          <a:schemeClr val="accent4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3A4A9E9-99C2-4DE7-9177-E5177F9A6ABC}">
      <dsp:nvSpPr>
        <dsp:cNvPr id="0" name=""/>
        <dsp:cNvSpPr/>
      </dsp:nvSpPr>
      <dsp:spPr>
        <a:xfrm>
          <a:off x="3175716" y="4099679"/>
          <a:ext cx="1494499" cy="1309833"/>
        </a:xfrm>
        <a:prstGeom prst="hexagon">
          <a:avLst>
            <a:gd name="adj" fmla="val 28570"/>
            <a:gd name="vf" fmla="val 115470"/>
          </a:avLst>
        </a:prstGeom>
        <a:solidFill>
          <a:schemeClr val="accent4">
            <a:hueOff val="215924"/>
            <a:satOff val="10428"/>
            <a:lumOff val="5882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solidFill>
                <a:srgbClr val="FFFF00"/>
              </a:solidFill>
            </a:rPr>
            <a:t>Month 7-9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Confirmation Report and Panel (GeoSciences)</a:t>
          </a:r>
        </a:p>
      </dsp:txBody>
      <dsp:txXfrm>
        <a:off x="3425096" y="4318245"/>
        <a:ext cx="995739" cy="872701"/>
      </dsp:txXfrm>
    </dsp:sp>
    <dsp:sp modelId="{2C3EB718-D14A-484A-BCBC-DEFB475A826F}">
      <dsp:nvSpPr>
        <dsp:cNvPr id="0" name=""/>
        <dsp:cNvSpPr/>
      </dsp:nvSpPr>
      <dsp:spPr>
        <a:xfrm>
          <a:off x="2110853" y="2706812"/>
          <a:ext cx="540462" cy="465679"/>
        </a:xfrm>
        <a:prstGeom prst="hexagon">
          <a:avLst>
            <a:gd name="adj" fmla="val 28900"/>
            <a:gd name="vf" fmla="val 115470"/>
          </a:avLst>
        </a:prstGeom>
        <a:solidFill>
          <a:schemeClr val="accent4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1404354-F491-4E26-BCC9-E0ECFD6614C6}">
      <dsp:nvSpPr>
        <dsp:cNvPr id="0" name=""/>
        <dsp:cNvSpPr/>
      </dsp:nvSpPr>
      <dsp:spPr>
        <a:xfrm>
          <a:off x="1698549" y="3193647"/>
          <a:ext cx="1375253" cy="1189755"/>
        </a:xfrm>
        <a:prstGeom prst="hexagon">
          <a:avLst>
            <a:gd name="adj" fmla="val 28570"/>
            <a:gd name="vf" fmla="val 115470"/>
          </a:avLst>
        </a:prstGeom>
        <a:solidFill>
          <a:schemeClr val="accent4">
            <a:hueOff val="287898"/>
            <a:satOff val="13904"/>
            <a:lumOff val="7842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>
              <a:solidFill>
                <a:srgbClr val="FFFF00"/>
              </a:solidFill>
            </a:rPr>
            <a:t>Month 12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1</a:t>
          </a:r>
          <a:r>
            <a:rPr lang="en-US" sz="1300" kern="1200" baseline="30000" dirty="0"/>
            <a:t>st</a:t>
          </a:r>
          <a:r>
            <a:rPr lang="en-US" sz="1300" kern="1200" dirty="0"/>
            <a:t> year progression report</a:t>
          </a:r>
        </a:p>
      </dsp:txBody>
      <dsp:txXfrm>
        <a:off x="1926458" y="3390815"/>
        <a:ext cx="919435" cy="795419"/>
      </dsp:txXfrm>
    </dsp:sp>
    <dsp:sp modelId="{E9F52F6B-BEB9-48C5-BDF2-362507BB74C9}">
      <dsp:nvSpPr>
        <dsp:cNvPr id="0" name=""/>
        <dsp:cNvSpPr/>
      </dsp:nvSpPr>
      <dsp:spPr>
        <a:xfrm>
          <a:off x="1915254" y="1789833"/>
          <a:ext cx="962757" cy="850458"/>
        </a:xfrm>
        <a:prstGeom prst="upArrow">
          <a:avLst/>
        </a:prstGeom>
        <a:solidFill>
          <a:srgbClr val="FF9966"/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>
              <a:solidFill>
                <a:schemeClr val="tx1"/>
              </a:solidFill>
            </a:rPr>
            <a:t>To year 2</a:t>
          </a:r>
        </a:p>
      </dsp:txBody>
      <dsp:txXfrm>
        <a:off x="2155943" y="2002448"/>
        <a:ext cx="481379" cy="63784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E49D59F-A607-4AA0-8E60-F1D568EC9F1F}">
      <dsp:nvSpPr>
        <dsp:cNvPr id="0" name=""/>
        <dsp:cNvSpPr/>
      </dsp:nvSpPr>
      <dsp:spPr>
        <a:xfrm rot="5400000">
          <a:off x="3150140" y="-1157246"/>
          <a:ext cx="1483975" cy="4118174"/>
        </a:xfrm>
        <a:prstGeom prst="round2Same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24765" rIns="49530" bIns="24765" numCol="1" spcCol="1270" anchor="ctr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Time off – PhD clock stops temporarily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Stipend stops too except for maternity/paternity and sick leave </a:t>
          </a:r>
          <a:r>
            <a:rPr lang="en-US" sz="1300" b="1" kern="1200" dirty="0">
              <a:solidFill>
                <a:schemeClr val="accent2">
                  <a:lumMod val="75000"/>
                </a:schemeClr>
              </a:solidFill>
            </a:rPr>
            <a:t>(NERC paid sick leave entitlement is 3 months every 12-month period – check UoE sick leave policy)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Maximum end date and funding end date are both deferred accordingly</a:t>
          </a:r>
        </a:p>
      </dsp:txBody>
      <dsp:txXfrm rot="-5400000">
        <a:off x="1833041" y="232295"/>
        <a:ext cx="4045732" cy="1339091"/>
      </dsp:txXfrm>
    </dsp:sp>
    <dsp:sp modelId="{81B44D4B-96B4-46C7-91FA-FF139C9EAAB0}">
      <dsp:nvSpPr>
        <dsp:cNvPr id="0" name=""/>
        <dsp:cNvSpPr/>
      </dsp:nvSpPr>
      <dsp:spPr>
        <a:xfrm>
          <a:off x="496018" y="1064"/>
          <a:ext cx="1337022" cy="1801552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28575" rIns="57150" bIns="2857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Interruption</a:t>
          </a:r>
        </a:p>
      </dsp:txBody>
      <dsp:txXfrm>
        <a:off x="561286" y="66332"/>
        <a:ext cx="1206486" cy="1671016"/>
      </dsp:txXfrm>
    </dsp:sp>
    <dsp:sp modelId="{4F074936-4EF6-49A1-8292-82F8539F9380}">
      <dsp:nvSpPr>
        <dsp:cNvPr id="0" name=""/>
        <dsp:cNvSpPr/>
      </dsp:nvSpPr>
      <dsp:spPr>
        <a:xfrm rot="5400000">
          <a:off x="3175286" y="613011"/>
          <a:ext cx="1415660" cy="4118174"/>
        </a:xfrm>
        <a:prstGeom prst="round2SameRect">
          <a:avLst/>
        </a:prstGeom>
        <a:solidFill>
          <a:schemeClr val="accent3">
            <a:tint val="40000"/>
            <a:alpha val="90000"/>
            <a:hueOff val="1675425"/>
            <a:satOff val="-21944"/>
            <a:lumOff val="-2284"/>
            <a:alphaOff val="0"/>
          </a:schemeClr>
        </a:solidFill>
        <a:ln w="19050" cap="rnd" cmpd="sng" algn="ctr">
          <a:solidFill>
            <a:schemeClr val="accent3">
              <a:tint val="40000"/>
              <a:alpha val="90000"/>
              <a:hueOff val="1675425"/>
              <a:satOff val="-21944"/>
              <a:lumOff val="-228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24765" rIns="49530" bIns="24765" numCol="1" spcCol="1270" anchor="ctr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Extra time granted in year 4 – To compensate time you have lost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Stipend will NOT normally extend – Funding end date will NOT be deferred.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Maximum end date is deferred accordingly</a:t>
          </a:r>
        </a:p>
      </dsp:txBody>
      <dsp:txXfrm rot="-5400000">
        <a:off x="1824030" y="2033375"/>
        <a:ext cx="4049067" cy="1277446"/>
      </dsp:txXfrm>
    </dsp:sp>
    <dsp:sp modelId="{36946637-2CF1-411D-9E32-CF2F917F6649}">
      <dsp:nvSpPr>
        <dsp:cNvPr id="0" name=""/>
        <dsp:cNvSpPr/>
      </dsp:nvSpPr>
      <dsp:spPr>
        <a:xfrm>
          <a:off x="496018" y="1826161"/>
          <a:ext cx="1328010" cy="1705225"/>
        </a:xfrm>
        <a:prstGeom prst="roundRect">
          <a:avLst/>
        </a:prstGeom>
        <a:solidFill>
          <a:schemeClr val="accent3">
            <a:hueOff val="1460120"/>
            <a:satOff val="-27164"/>
            <a:lumOff val="-8235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28575" rIns="57150" bIns="2857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Extension</a:t>
          </a:r>
        </a:p>
      </dsp:txBody>
      <dsp:txXfrm>
        <a:off x="560846" y="1890989"/>
        <a:ext cx="1198354" cy="157556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A2006E8-E45A-4FCA-B390-FFF5A3F27988}">
      <dsp:nvSpPr>
        <dsp:cNvPr id="0" name=""/>
        <dsp:cNvSpPr/>
      </dsp:nvSpPr>
      <dsp:spPr>
        <a:xfrm>
          <a:off x="0" y="0"/>
          <a:ext cx="7035399" cy="3120892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7FD4F4C-EB30-4D76-8BB4-604C464307E6}">
      <dsp:nvSpPr>
        <dsp:cNvPr id="0" name=""/>
        <dsp:cNvSpPr/>
      </dsp:nvSpPr>
      <dsp:spPr>
        <a:xfrm>
          <a:off x="0" y="936267"/>
          <a:ext cx="2094953" cy="1248357"/>
        </a:xfrm>
        <a:prstGeom prst="roundRect">
          <a:avLst/>
        </a:prstGeom>
        <a:solidFill>
          <a:srgbClr val="FF9900"/>
        </a:solidFill>
        <a:ln w="19050" cap="rnd" cmpd="sng" algn="ctr">
          <a:noFill/>
          <a:prstDash val="solid"/>
        </a:ln>
        <a:effectLst>
          <a:outerShdw blurRad="107950" dist="12700" dir="5400000" algn="ctr" rotWithShape="0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42 months</a:t>
          </a:r>
        </a:p>
      </dsp:txBody>
      <dsp:txXfrm>
        <a:off x="60940" y="997207"/>
        <a:ext cx="1973073" cy="1126477"/>
      </dsp:txXfrm>
    </dsp:sp>
    <dsp:sp modelId="{F1B5ADEC-D7FD-4FA8-A6FD-00094D3B63FB}">
      <dsp:nvSpPr>
        <dsp:cNvPr id="0" name=""/>
        <dsp:cNvSpPr/>
      </dsp:nvSpPr>
      <dsp:spPr>
        <a:xfrm>
          <a:off x="2226245" y="919327"/>
          <a:ext cx="2006885" cy="1248357"/>
        </a:xfrm>
        <a:prstGeom prst="roundRect">
          <a:avLst/>
        </a:prstGeom>
        <a:solidFill>
          <a:schemeClr val="accent2">
            <a:lumMod val="60000"/>
            <a:lumOff val="40000"/>
          </a:schemeClr>
        </a:solidFill>
        <a:ln w="19050" cap="rnd" cmpd="sng" algn="ctr">
          <a:noFill/>
          <a:prstDash val="solid"/>
        </a:ln>
        <a:effectLst>
          <a:outerShdw blurRad="107950" dist="12700" dir="5400000" algn="ctr" rotWithShape="0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3 months [PIP]</a:t>
          </a:r>
        </a:p>
      </dsp:txBody>
      <dsp:txXfrm>
        <a:off x="2287185" y="980267"/>
        <a:ext cx="1885005" cy="1126477"/>
      </dsp:txXfrm>
    </dsp:sp>
    <dsp:sp modelId="{B38B916E-B500-47AD-B4C9-D782E494181B}">
      <dsp:nvSpPr>
        <dsp:cNvPr id="0" name=""/>
        <dsp:cNvSpPr/>
      </dsp:nvSpPr>
      <dsp:spPr>
        <a:xfrm>
          <a:off x="4354645" y="919340"/>
          <a:ext cx="1910507" cy="1248357"/>
        </a:xfrm>
        <a:prstGeom prst="roundRect">
          <a:avLst/>
        </a:prstGeom>
        <a:solidFill>
          <a:srgbClr val="FFCCCC"/>
        </a:solidFill>
        <a:ln w="19050" cap="rnd" cmpd="sng" algn="ctr">
          <a:noFill/>
          <a:prstDash val="solid"/>
        </a:ln>
        <a:effectLst>
          <a:outerShdw blurRad="107950" dist="12700" dir="5400000" algn="ctr" rotWithShape="0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2 months [PDS]</a:t>
          </a:r>
        </a:p>
      </dsp:txBody>
      <dsp:txXfrm>
        <a:off x="4415585" y="980280"/>
        <a:ext cx="1788627" cy="112647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BCF7216-A7E4-4442-BFCE-031003235400}">
      <dsp:nvSpPr>
        <dsp:cNvPr id="0" name=""/>
        <dsp:cNvSpPr/>
      </dsp:nvSpPr>
      <dsp:spPr>
        <a:xfrm rot="5400000">
          <a:off x="3125183" y="-876587"/>
          <a:ext cx="1795928" cy="4649274"/>
        </a:xfrm>
        <a:prstGeom prst="round2SameRect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/>
            <a:t>Broaden skills and experience / add value to PhD / Form connections outside academia etc.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/>
            <a:t>E4 DTP Partners (BGS, NMS, CEH etc.) / Industry, business, policy makers, media, charities / UK or abroad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/>
            <a:t>Up to 3 months extra stipend / No interruption, no extra time / Can be split up / Application form + support letter from host institution</a:t>
          </a:r>
        </a:p>
      </dsp:txBody>
      <dsp:txXfrm rot="-5400000">
        <a:off x="1698510" y="637756"/>
        <a:ext cx="4561604" cy="1620588"/>
      </dsp:txXfrm>
    </dsp:sp>
    <dsp:sp modelId="{DAF7F55E-7D63-437F-A0ED-83D3C4980ECA}">
      <dsp:nvSpPr>
        <dsp:cNvPr id="0" name=""/>
        <dsp:cNvSpPr/>
      </dsp:nvSpPr>
      <dsp:spPr>
        <a:xfrm>
          <a:off x="375" y="423352"/>
          <a:ext cx="1698135" cy="2049394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PIP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[Professional Internship </a:t>
          </a:r>
          <a:r>
            <a:rPr lang="en-US" sz="1200" kern="1200" dirty="0" err="1"/>
            <a:t>Programme</a:t>
          </a:r>
          <a:r>
            <a:rPr lang="en-US" sz="1200" kern="1200" dirty="0"/>
            <a:t>]</a:t>
          </a:r>
        </a:p>
      </dsp:txBody>
      <dsp:txXfrm>
        <a:off x="83271" y="506248"/>
        <a:ext cx="1532343" cy="1883602"/>
      </dsp:txXfrm>
    </dsp:sp>
    <dsp:sp modelId="{B4DEAAFF-5CCD-4AC4-A576-9F983D2375DE}">
      <dsp:nvSpPr>
        <dsp:cNvPr id="0" name=""/>
        <dsp:cNvSpPr/>
      </dsp:nvSpPr>
      <dsp:spPr>
        <a:xfrm rot="5400000">
          <a:off x="3201557" y="1366253"/>
          <a:ext cx="1671896" cy="4621063"/>
        </a:xfrm>
        <a:prstGeom prst="round2SameRect">
          <a:avLst/>
        </a:prstGeom>
        <a:solidFill>
          <a:schemeClr val="accent4">
            <a:tint val="40000"/>
            <a:alpha val="90000"/>
            <a:hueOff val="428112"/>
            <a:satOff val="14362"/>
            <a:lumOff val="2452"/>
            <a:alphaOff val="0"/>
          </a:schemeClr>
        </a:solidFill>
        <a:ln w="19050" cap="rnd" cmpd="sng" algn="ctr">
          <a:solidFill>
            <a:schemeClr val="accent4">
              <a:tint val="40000"/>
              <a:alpha val="90000"/>
              <a:hueOff val="428112"/>
              <a:satOff val="14362"/>
              <a:lumOff val="2452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400" kern="1200" dirty="0"/>
            <a:t>Support DTP students who have been working on papers related to their PhD during their PhD</a:t>
          </a:r>
          <a:endParaRPr lang="en-US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/>
            <a:t>Submitted 2 papers by the 3.5 year as 1st author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/>
            <a:t>2 months extra stipend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/>
            <a:t>No extra time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/>
            <a:t>Application at least 2 months before the end of stipend (application form)</a:t>
          </a:r>
        </a:p>
      </dsp:txBody>
      <dsp:txXfrm rot="-5400000">
        <a:off x="1726974" y="2922452"/>
        <a:ext cx="4539448" cy="1508666"/>
      </dsp:txXfrm>
    </dsp:sp>
    <dsp:sp modelId="{7CCE016B-AF9E-409E-AA0A-BBEC299DDC87}">
      <dsp:nvSpPr>
        <dsp:cNvPr id="0" name=""/>
        <dsp:cNvSpPr/>
      </dsp:nvSpPr>
      <dsp:spPr>
        <a:xfrm>
          <a:off x="375" y="2725091"/>
          <a:ext cx="1726598" cy="1903387"/>
        </a:xfrm>
        <a:prstGeom prst="roundRect">
          <a:avLst/>
        </a:prstGeom>
        <a:solidFill>
          <a:schemeClr val="accent4">
            <a:hueOff val="359873"/>
            <a:satOff val="17380"/>
            <a:lumOff val="9803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PDS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[Professional Development Scheme]</a:t>
          </a:r>
        </a:p>
      </dsp:txBody>
      <dsp:txXfrm>
        <a:off x="84661" y="2809377"/>
        <a:ext cx="1558026" cy="1734815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AC732FA-E2B4-4D0D-ADAA-0B3B85C55818}">
      <dsp:nvSpPr>
        <dsp:cNvPr id="0" name=""/>
        <dsp:cNvSpPr/>
      </dsp:nvSpPr>
      <dsp:spPr>
        <a:xfrm>
          <a:off x="0" y="664208"/>
          <a:ext cx="6581714" cy="942733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10814" tIns="166624" rIns="510814" bIns="99568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/>
            <a:t>Overseas research visits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/>
            <a:t>International conferences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/>
            <a:t>Can support a PIP if overseas</a:t>
          </a:r>
        </a:p>
      </dsp:txBody>
      <dsp:txXfrm>
        <a:off x="0" y="664208"/>
        <a:ext cx="6581714" cy="942733"/>
      </dsp:txXfrm>
    </dsp:sp>
    <dsp:sp modelId="{B23CF5B8-DEA5-432E-8E9D-94D6E16A4B4C}">
      <dsp:nvSpPr>
        <dsp:cNvPr id="0" name=""/>
        <dsp:cNvSpPr/>
      </dsp:nvSpPr>
      <dsp:spPr>
        <a:xfrm>
          <a:off x="317416" y="418388"/>
          <a:ext cx="6262850" cy="393404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4141" tIns="0" rIns="174141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Stimulate new overseas collaboration and networks</a:t>
          </a:r>
        </a:p>
      </dsp:txBody>
      <dsp:txXfrm>
        <a:off x="336620" y="437592"/>
        <a:ext cx="6224442" cy="354996"/>
      </dsp:txXfrm>
    </dsp:sp>
    <dsp:sp modelId="{37A87394-3C42-497C-AE9F-E933A0EC6BFE}">
      <dsp:nvSpPr>
        <dsp:cNvPr id="0" name=""/>
        <dsp:cNvSpPr/>
      </dsp:nvSpPr>
      <dsp:spPr>
        <a:xfrm>
          <a:off x="0" y="2016362"/>
          <a:ext cx="6581714" cy="675467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5">
              <a:hueOff val="262483"/>
              <a:satOff val="14096"/>
              <a:lumOff val="-509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10814" tIns="166624" rIns="510814" bIns="99568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/>
            <a:t>1</a:t>
          </a:r>
          <a:r>
            <a:rPr lang="en-US" sz="1400" kern="1200" baseline="30000" dirty="0"/>
            <a:t>st</a:t>
          </a:r>
          <a:r>
            <a:rPr lang="en-US" sz="1400" kern="1200" dirty="0"/>
            <a:t> December and 1</a:t>
          </a:r>
          <a:r>
            <a:rPr lang="en-US" sz="1400" kern="1200" baseline="30000" dirty="0"/>
            <a:t>st</a:t>
          </a:r>
          <a:r>
            <a:rPr lang="en-US" sz="1400" kern="1200" dirty="0"/>
            <a:t> June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/>
            <a:t>Urgency applications considered in between</a:t>
          </a:r>
        </a:p>
      </dsp:txBody>
      <dsp:txXfrm>
        <a:off x="0" y="2016362"/>
        <a:ext cx="6581714" cy="675467"/>
      </dsp:txXfrm>
    </dsp:sp>
    <dsp:sp modelId="{85B135B8-58DC-46CD-B19D-277B8031AA39}">
      <dsp:nvSpPr>
        <dsp:cNvPr id="0" name=""/>
        <dsp:cNvSpPr/>
      </dsp:nvSpPr>
      <dsp:spPr>
        <a:xfrm>
          <a:off x="319300" y="1797747"/>
          <a:ext cx="6260964" cy="355940"/>
        </a:xfrm>
        <a:prstGeom prst="roundRect">
          <a:avLst/>
        </a:prstGeom>
        <a:solidFill>
          <a:schemeClr val="accent5">
            <a:hueOff val="262483"/>
            <a:satOff val="14096"/>
            <a:lumOff val="-5098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4141" tIns="0" rIns="174141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2 calls per year</a:t>
          </a:r>
        </a:p>
      </dsp:txBody>
      <dsp:txXfrm>
        <a:off x="336676" y="1815123"/>
        <a:ext cx="6226212" cy="321188"/>
      </dsp:txXfrm>
    </dsp:sp>
    <dsp:sp modelId="{0D7AAA80-C8A2-4914-BE4E-72840662DB9F}">
      <dsp:nvSpPr>
        <dsp:cNvPr id="0" name=""/>
        <dsp:cNvSpPr/>
      </dsp:nvSpPr>
      <dsp:spPr>
        <a:xfrm>
          <a:off x="0" y="3145551"/>
          <a:ext cx="6581714" cy="689024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5">
              <a:hueOff val="524966"/>
              <a:satOff val="28192"/>
              <a:lumOff val="-1019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10814" tIns="166624" rIns="510814" bIns="99568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>
              <a:solidFill>
                <a:schemeClr val="tx1"/>
              </a:solidFill>
            </a:rPr>
            <a:t>Max £500 for European conferences  / £750 for other continents</a:t>
          </a:r>
          <a:endParaRPr lang="en-US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/>
            <a:t>Max £1,500 for research visits</a:t>
          </a:r>
        </a:p>
      </dsp:txBody>
      <dsp:txXfrm>
        <a:off x="0" y="3145551"/>
        <a:ext cx="6581714" cy="689024"/>
      </dsp:txXfrm>
    </dsp:sp>
    <dsp:sp modelId="{BA78D45D-147F-413C-A5D3-A728BAB0FB26}">
      <dsp:nvSpPr>
        <dsp:cNvPr id="0" name=""/>
        <dsp:cNvSpPr/>
      </dsp:nvSpPr>
      <dsp:spPr>
        <a:xfrm>
          <a:off x="326481" y="2876910"/>
          <a:ext cx="6253783" cy="331379"/>
        </a:xfrm>
        <a:prstGeom prst="roundRect">
          <a:avLst/>
        </a:prstGeom>
        <a:solidFill>
          <a:schemeClr val="accent5">
            <a:hueOff val="524966"/>
            <a:satOff val="28192"/>
            <a:lumOff val="-10196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4141" tIns="0" rIns="174141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Approx. £5k to distribute for each call</a:t>
          </a:r>
        </a:p>
      </dsp:txBody>
      <dsp:txXfrm>
        <a:off x="342658" y="2893087"/>
        <a:ext cx="6221429" cy="299025"/>
      </dsp:txXfrm>
    </dsp:sp>
    <dsp:sp modelId="{1DE18A03-2D2C-4E0A-A477-DFC4E9B933D8}">
      <dsp:nvSpPr>
        <dsp:cNvPr id="0" name=""/>
        <dsp:cNvSpPr/>
      </dsp:nvSpPr>
      <dsp:spPr>
        <a:xfrm>
          <a:off x="0" y="4246935"/>
          <a:ext cx="6581714" cy="856006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5">
              <a:hueOff val="787450"/>
              <a:satOff val="42288"/>
              <a:lumOff val="-1529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10814" tIns="166624" rIns="510814" bIns="99568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b="0" kern="1200" dirty="0"/>
            <a:t>1-page case for support including budget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b="0" kern="1200" dirty="0"/>
            <a:t>A support letter from the hosting partner / proof that paper or poster has been accepted</a:t>
          </a:r>
        </a:p>
      </dsp:txBody>
      <dsp:txXfrm>
        <a:off x="0" y="4246935"/>
        <a:ext cx="6581714" cy="856006"/>
      </dsp:txXfrm>
    </dsp:sp>
    <dsp:sp modelId="{34EE917D-878A-47A2-8B8A-3958584F26B8}">
      <dsp:nvSpPr>
        <dsp:cNvPr id="0" name=""/>
        <dsp:cNvSpPr/>
      </dsp:nvSpPr>
      <dsp:spPr>
        <a:xfrm>
          <a:off x="314951" y="3969951"/>
          <a:ext cx="6266763" cy="449289"/>
        </a:xfrm>
        <a:prstGeom prst="roundRect">
          <a:avLst/>
        </a:prstGeom>
        <a:solidFill>
          <a:schemeClr val="accent5">
            <a:hueOff val="787450"/>
            <a:satOff val="42288"/>
            <a:lumOff val="-15294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4141" tIns="0" rIns="174141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0" kern="1200" dirty="0"/>
            <a:t>Application process</a:t>
          </a:r>
        </a:p>
      </dsp:txBody>
      <dsp:txXfrm>
        <a:off x="336883" y="3991883"/>
        <a:ext cx="6222899" cy="405425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EE8DFD8-78D8-472F-99EC-9EEAEDE5ED94}">
      <dsp:nvSpPr>
        <dsp:cNvPr id="0" name=""/>
        <dsp:cNvSpPr/>
      </dsp:nvSpPr>
      <dsp:spPr>
        <a:xfrm rot="5400000">
          <a:off x="793133" y="1520506"/>
          <a:ext cx="752031" cy="643995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rgbClr val="FFCC99"/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B639438-A246-454F-BEDC-9A5B36EA407D}">
      <dsp:nvSpPr>
        <dsp:cNvPr id="0" name=""/>
        <dsp:cNvSpPr/>
      </dsp:nvSpPr>
      <dsp:spPr>
        <a:xfrm>
          <a:off x="297145" y="393929"/>
          <a:ext cx="1661115" cy="1278483"/>
        </a:xfrm>
        <a:prstGeom prst="roundRect">
          <a:avLst>
            <a:gd name="adj" fmla="val 16670"/>
          </a:avLst>
        </a:prstGeom>
        <a:solidFill>
          <a:srgbClr val="FF9900"/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solidFill>
                <a:schemeClr val="bg1"/>
              </a:solidFill>
            </a:rPr>
            <a:t>Log your expenses on your online RTSG account </a:t>
          </a:r>
          <a:br>
            <a:rPr lang="en-US" sz="1400" kern="1200" dirty="0">
              <a:solidFill>
                <a:schemeClr val="bg1"/>
              </a:solidFill>
            </a:rPr>
          </a:br>
          <a:r>
            <a:rPr lang="en-US" sz="1400" kern="1200" dirty="0">
              <a:solidFill>
                <a:schemeClr val="bg1"/>
              </a:solidFill>
            </a:rPr>
            <a:t>(if any)</a:t>
          </a:r>
        </a:p>
      </dsp:txBody>
      <dsp:txXfrm>
        <a:off x="359567" y="456351"/>
        <a:ext cx="1536271" cy="1153639"/>
      </dsp:txXfrm>
    </dsp:sp>
    <dsp:sp modelId="{FDC1F470-F362-47C5-A7D2-ABF15DCFAD46}">
      <dsp:nvSpPr>
        <dsp:cNvPr id="0" name=""/>
        <dsp:cNvSpPr/>
      </dsp:nvSpPr>
      <dsp:spPr>
        <a:xfrm>
          <a:off x="1926952" y="642700"/>
          <a:ext cx="4435409" cy="7162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dirty="0"/>
            <a:t>Geosciences students online RTSG accounts: </a:t>
          </a:r>
          <a:r>
            <a:rPr lang="en-US" sz="1200" kern="1200" dirty="0">
              <a:hlinkClick xmlns:r="http://schemas.openxmlformats.org/officeDocument/2006/relationships" r:id="rId1"/>
            </a:rPr>
            <a:t>www.geos.ed.ac.uk/rtsg</a:t>
          </a:r>
          <a:endParaRPr lang="en-US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dirty="0"/>
            <a:t>Supervisor’s approval required above £100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dirty="0"/>
            <a:t>Monitor your expenses</a:t>
          </a:r>
        </a:p>
      </dsp:txBody>
      <dsp:txXfrm>
        <a:off x="1926952" y="642700"/>
        <a:ext cx="4435409" cy="716220"/>
      </dsp:txXfrm>
    </dsp:sp>
    <dsp:sp modelId="{42047F9B-FA04-48B0-AC70-E77FA1786B87}">
      <dsp:nvSpPr>
        <dsp:cNvPr id="0" name=""/>
        <dsp:cNvSpPr/>
      </dsp:nvSpPr>
      <dsp:spPr>
        <a:xfrm rot="5400000">
          <a:off x="2249284" y="2969454"/>
          <a:ext cx="633857" cy="669107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rgbClr val="FFCC99"/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FFB33BC-D6FB-49D4-9F8D-12488DB5A377}">
      <dsp:nvSpPr>
        <dsp:cNvPr id="0" name=""/>
        <dsp:cNvSpPr/>
      </dsp:nvSpPr>
      <dsp:spPr>
        <a:xfrm>
          <a:off x="1638678" y="1939332"/>
          <a:ext cx="1669673" cy="1034634"/>
        </a:xfrm>
        <a:prstGeom prst="roundRect">
          <a:avLst>
            <a:gd name="adj" fmla="val 16670"/>
          </a:avLst>
        </a:prstGeom>
        <a:solidFill>
          <a:srgbClr val="FF9900"/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Submit claim form to school or make purchase via P&amp;M and DT</a:t>
          </a:r>
        </a:p>
      </dsp:txBody>
      <dsp:txXfrm>
        <a:off x="1689194" y="1989848"/>
        <a:ext cx="1568641" cy="933602"/>
      </dsp:txXfrm>
    </dsp:sp>
    <dsp:sp modelId="{DE0A2FF6-F36E-4713-A874-58D624101AB1}">
      <dsp:nvSpPr>
        <dsp:cNvPr id="0" name=""/>
        <dsp:cNvSpPr/>
      </dsp:nvSpPr>
      <dsp:spPr>
        <a:xfrm>
          <a:off x="3302350" y="1974111"/>
          <a:ext cx="3560069" cy="103697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b="0" kern="1200" dirty="0"/>
            <a:t>Travel &amp; Accommodation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b="0" kern="1200" dirty="0"/>
            <a:t>Small equipment, consumables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b="0" kern="1200" dirty="0"/>
            <a:t>Analyses via UoE Research Facilities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b="0" kern="1200" dirty="0"/>
            <a:t>Other expenses while travelling/on fieldwork</a:t>
          </a:r>
        </a:p>
      </dsp:txBody>
      <dsp:txXfrm>
        <a:off x="3302350" y="1974111"/>
        <a:ext cx="3560069" cy="1036979"/>
      </dsp:txXfrm>
    </dsp:sp>
    <dsp:sp modelId="{9450F8E4-C6D4-4601-9BE6-4C0866A9E015}">
      <dsp:nvSpPr>
        <dsp:cNvPr id="0" name=""/>
        <dsp:cNvSpPr/>
      </dsp:nvSpPr>
      <dsp:spPr>
        <a:xfrm>
          <a:off x="3035522" y="3504643"/>
          <a:ext cx="1265978" cy="886143"/>
        </a:xfrm>
        <a:prstGeom prst="roundRect">
          <a:avLst>
            <a:gd name="adj" fmla="val 16670"/>
          </a:avLst>
        </a:prstGeom>
        <a:solidFill>
          <a:srgbClr val="FF9900"/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Approval and refund</a:t>
          </a:r>
        </a:p>
      </dsp:txBody>
      <dsp:txXfrm>
        <a:off x="3078788" y="3547909"/>
        <a:ext cx="1179446" cy="799611"/>
      </dsp:txXfrm>
    </dsp:sp>
    <dsp:sp modelId="{3DBF899B-595B-45A7-8206-FBE10DC3E4BB}">
      <dsp:nvSpPr>
        <dsp:cNvPr id="0" name=""/>
        <dsp:cNvSpPr/>
      </dsp:nvSpPr>
      <dsp:spPr>
        <a:xfrm>
          <a:off x="4377895" y="3435406"/>
          <a:ext cx="2205790" cy="93773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dirty="0"/>
            <a:t>Match with university/school expenses policy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dirty="0"/>
            <a:t>Approved at school level then central processes purchase or refund</a:t>
          </a:r>
        </a:p>
      </dsp:txBody>
      <dsp:txXfrm>
        <a:off x="4377895" y="3435406"/>
        <a:ext cx="2205790" cy="937733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F8B789F-4C09-4C62-8CE8-FCD1CECFC9F9}">
      <dsp:nvSpPr>
        <dsp:cNvPr id="0" name=""/>
        <dsp:cNvSpPr/>
      </dsp:nvSpPr>
      <dsp:spPr>
        <a:xfrm rot="5400000">
          <a:off x="4241386" y="-2405332"/>
          <a:ext cx="136064" cy="5002919"/>
        </a:xfrm>
        <a:prstGeom prst="round2Same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kern="1200" dirty="0"/>
            <a:t>Anything!</a:t>
          </a:r>
        </a:p>
      </dsp:txBody>
      <dsp:txXfrm rot="-5400000">
        <a:off x="1807959" y="34737"/>
        <a:ext cx="4996277" cy="122780"/>
      </dsp:txXfrm>
    </dsp:sp>
    <dsp:sp modelId="{8C113022-5C36-4E16-9AE2-2F8F9FCB92DF}">
      <dsp:nvSpPr>
        <dsp:cNvPr id="0" name=""/>
        <dsp:cNvSpPr/>
      </dsp:nvSpPr>
      <dsp:spPr>
        <a:xfrm>
          <a:off x="177" y="2037"/>
          <a:ext cx="1807781" cy="188179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Your peers</a:t>
          </a:r>
        </a:p>
      </dsp:txBody>
      <dsp:txXfrm>
        <a:off x="9363" y="11223"/>
        <a:ext cx="1789409" cy="169807"/>
      </dsp:txXfrm>
    </dsp:sp>
    <dsp:sp modelId="{58DCF107-AA17-48EF-8D00-C3E35B282C55}">
      <dsp:nvSpPr>
        <dsp:cNvPr id="0" name=""/>
        <dsp:cNvSpPr/>
      </dsp:nvSpPr>
      <dsp:spPr>
        <a:xfrm rot="5400000">
          <a:off x="4229337" y="-2155227"/>
          <a:ext cx="134819" cy="5029194"/>
        </a:xfrm>
        <a:prstGeom prst="round2Same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kern="1200" dirty="0"/>
            <a:t>Research related matters</a:t>
          </a:r>
        </a:p>
      </dsp:txBody>
      <dsp:txXfrm rot="-5400000">
        <a:off x="1782150" y="298541"/>
        <a:ext cx="5022613" cy="121657"/>
      </dsp:txXfrm>
    </dsp:sp>
    <dsp:sp modelId="{057F836D-D7C2-458E-9FF7-D9F09C4D2C79}">
      <dsp:nvSpPr>
        <dsp:cNvPr id="0" name=""/>
        <dsp:cNvSpPr/>
      </dsp:nvSpPr>
      <dsp:spPr>
        <a:xfrm>
          <a:off x="177" y="255602"/>
          <a:ext cx="1781973" cy="207533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Supervisors</a:t>
          </a:r>
        </a:p>
      </dsp:txBody>
      <dsp:txXfrm>
        <a:off x="10308" y="265733"/>
        <a:ext cx="1761711" cy="187271"/>
      </dsp:txXfrm>
    </dsp:sp>
    <dsp:sp modelId="{4D5F3C63-E6B6-4DE9-B983-60C8809C8858}">
      <dsp:nvSpPr>
        <dsp:cNvPr id="0" name=""/>
        <dsp:cNvSpPr/>
      </dsp:nvSpPr>
      <dsp:spPr>
        <a:xfrm rot="5400000">
          <a:off x="4127981" y="-1769086"/>
          <a:ext cx="349629" cy="5013761"/>
        </a:xfrm>
        <a:prstGeom prst="round2SameRect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kern="1200" dirty="0"/>
            <a:t>Supervision related matters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kern="1200" dirty="0"/>
            <a:t>External advice on PhD</a:t>
          </a:r>
        </a:p>
      </dsp:txBody>
      <dsp:txXfrm rot="-5400000">
        <a:off x="1795916" y="580046"/>
        <a:ext cx="4996694" cy="315495"/>
      </dsp:txXfrm>
    </dsp:sp>
    <dsp:sp modelId="{91A6CA5A-D870-477F-9C16-583B22D8FDD8}">
      <dsp:nvSpPr>
        <dsp:cNvPr id="0" name=""/>
        <dsp:cNvSpPr/>
      </dsp:nvSpPr>
      <dsp:spPr>
        <a:xfrm>
          <a:off x="177" y="528521"/>
          <a:ext cx="1795738" cy="418545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Advisor or equivalent</a:t>
          </a:r>
        </a:p>
      </dsp:txBody>
      <dsp:txXfrm>
        <a:off x="20609" y="548953"/>
        <a:ext cx="1754874" cy="377681"/>
      </dsp:txXfrm>
    </dsp:sp>
    <dsp:sp modelId="{C016F678-8BF9-40FC-A2D8-BC9B4C0C2D5A}">
      <dsp:nvSpPr>
        <dsp:cNvPr id="0" name=""/>
        <dsp:cNvSpPr/>
      </dsp:nvSpPr>
      <dsp:spPr>
        <a:xfrm rot="5400000">
          <a:off x="4017909" y="-1151840"/>
          <a:ext cx="576407" cy="5009850"/>
        </a:xfrm>
        <a:prstGeom prst="round2Same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kern="1200" dirty="0"/>
            <a:t>PhD Routine incl. desk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kern="1200" dirty="0"/>
            <a:t>School generic training and events for PhD students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kern="1200" dirty="0"/>
            <a:t>RTSG access / Stipend administration </a:t>
          </a:r>
        </a:p>
      </dsp:txBody>
      <dsp:txXfrm rot="-5400000">
        <a:off x="1801188" y="1093019"/>
        <a:ext cx="4981712" cy="520131"/>
      </dsp:txXfrm>
    </dsp:sp>
    <dsp:sp modelId="{B4B25537-08CE-4D90-A893-D7126ADF2C5B}">
      <dsp:nvSpPr>
        <dsp:cNvPr id="0" name=""/>
        <dsp:cNvSpPr/>
      </dsp:nvSpPr>
      <dsp:spPr>
        <a:xfrm>
          <a:off x="177" y="1012452"/>
          <a:ext cx="1801011" cy="681264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School PGR support Office</a:t>
          </a:r>
        </a:p>
      </dsp:txBody>
      <dsp:txXfrm>
        <a:off x="33434" y="1045709"/>
        <a:ext cx="1734497" cy="614750"/>
      </dsp:txXfrm>
    </dsp:sp>
    <dsp:sp modelId="{4613AC07-2EE4-45F7-A6D4-1D73D1205F03}">
      <dsp:nvSpPr>
        <dsp:cNvPr id="0" name=""/>
        <dsp:cNvSpPr/>
      </dsp:nvSpPr>
      <dsp:spPr>
        <a:xfrm rot="5400000">
          <a:off x="4069072" y="-456525"/>
          <a:ext cx="442173" cy="5043258"/>
        </a:xfrm>
        <a:prstGeom prst="round2SameRect">
          <a:avLst/>
        </a:prstGeom>
        <a:solidFill>
          <a:schemeClr val="accent6">
            <a:tint val="40000"/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6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kern="1200" dirty="0"/>
            <a:t>P&amp;M queries (in particular PO requests and purchases)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kern="1200" dirty="0"/>
            <a:t>RTSG claims, RTSG advance</a:t>
          </a:r>
        </a:p>
      </dsp:txBody>
      <dsp:txXfrm rot="-5400000">
        <a:off x="1768530" y="1865602"/>
        <a:ext cx="5021673" cy="399003"/>
      </dsp:txXfrm>
    </dsp:sp>
    <dsp:sp modelId="{B112022B-88C8-498C-AD88-F7EC54CC9969}">
      <dsp:nvSpPr>
        <dsp:cNvPr id="0" name=""/>
        <dsp:cNvSpPr/>
      </dsp:nvSpPr>
      <dsp:spPr>
        <a:xfrm>
          <a:off x="177" y="1759102"/>
          <a:ext cx="1767266" cy="561661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School finance team</a:t>
          </a:r>
        </a:p>
      </dsp:txBody>
      <dsp:txXfrm>
        <a:off x="27595" y="1786520"/>
        <a:ext cx="1712430" cy="506825"/>
      </dsp:txXfrm>
    </dsp:sp>
    <dsp:sp modelId="{45D3F9F1-A9B0-4B7B-9923-A36F306CD03E}">
      <dsp:nvSpPr>
        <dsp:cNvPr id="0" name=""/>
        <dsp:cNvSpPr/>
      </dsp:nvSpPr>
      <dsp:spPr>
        <a:xfrm rot="5400000">
          <a:off x="4146859" y="29514"/>
          <a:ext cx="223921" cy="5011950"/>
        </a:xfrm>
        <a:prstGeom prst="round2Same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kern="1200" dirty="0"/>
            <a:t>IT equipment issues and purchase (including software)</a:t>
          </a:r>
        </a:p>
      </dsp:txBody>
      <dsp:txXfrm rot="-5400000">
        <a:off x="1752845" y="2434460"/>
        <a:ext cx="5001019" cy="202059"/>
      </dsp:txXfrm>
    </dsp:sp>
    <dsp:sp modelId="{246B2BF1-0E85-4D0F-A33C-883043F17BEC}">
      <dsp:nvSpPr>
        <dsp:cNvPr id="0" name=""/>
        <dsp:cNvSpPr/>
      </dsp:nvSpPr>
      <dsp:spPr>
        <a:xfrm>
          <a:off x="177" y="2386149"/>
          <a:ext cx="1752667" cy="29868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School IT Team</a:t>
          </a:r>
          <a:endParaRPr lang="en-US" sz="1100" kern="1200" dirty="0"/>
        </a:p>
      </dsp:txBody>
      <dsp:txXfrm>
        <a:off x="14757" y="2400729"/>
        <a:ext cx="1723507" cy="269520"/>
      </dsp:txXfrm>
    </dsp:sp>
    <dsp:sp modelId="{7BA68640-77F8-411E-B30E-06447BD03A2C}">
      <dsp:nvSpPr>
        <dsp:cNvPr id="0" name=""/>
        <dsp:cNvSpPr/>
      </dsp:nvSpPr>
      <dsp:spPr>
        <a:xfrm rot="5400000">
          <a:off x="3833119" y="732523"/>
          <a:ext cx="882599" cy="5071943"/>
        </a:xfrm>
        <a:prstGeom prst="round2Same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 typeface="Arial" panose="020B0604020202020204" pitchFamily="34" charset="0"/>
            <a:buChar char="•"/>
            <a:tabLst/>
            <a:defRPr/>
          </a:pPr>
          <a:r>
            <a:rPr lang="en-US" sz="1050" kern="1200" dirty="0"/>
            <a:t> Nicola Drago Ferrante E4 Manager or Cris Blyth E4 Support Administrator</a:t>
          </a:r>
        </a:p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 typeface="Arial" panose="020B0604020202020204" pitchFamily="34" charset="0"/>
            <a:buChar char="•"/>
            <a:tabLst/>
            <a:defRPr/>
          </a:pPr>
          <a:r>
            <a:rPr lang="en-US" sz="1050" kern="1200" dirty="0"/>
            <a:t> NERC funding / training queries / DTP Schemes</a:t>
          </a:r>
        </a:p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 typeface="Arial" panose="020B0604020202020204" pitchFamily="34" charset="0"/>
            <a:buChar char="•"/>
            <a:tabLst/>
            <a:defRPr/>
          </a:pPr>
          <a:r>
            <a:rPr lang="en-US" sz="1050" kern="1200" dirty="0"/>
            <a:t> Concession queries (sick leave and maternity leave, interruptions etc.)</a:t>
          </a:r>
        </a:p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 typeface="Arial" panose="020B0604020202020204" pitchFamily="34" charset="0"/>
            <a:buChar char="•"/>
            <a:tabLst/>
            <a:defRPr/>
          </a:pPr>
          <a:r>
            <a:rPr lang="en-US" sz="1050" kern="1200" dirty="0"/>
            <a:t> Anything that might affect funding/length of PhD</a:t>
          </a:r>
        </a:p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 typeface="Arial" panose="020B0604020202020204" pitchFamily="34" charset="0"/>
            <a:buChar char="•"/>
            <a:tabLst/>
            <a:defRPr/>
          </a:pPr>
          <a:r>
            <a:rPr lang="en-US" sz="1050" kern="1200" dirty="0"/>
            <a:t> Grant Institute room 350b / </a:t>
          </a:r>
          <a:r>
            <a:rPr lang="en-US" sz="1050" kern="1200" dirty="0">
              <a:hlinkClick xmlns:r="http://schemas.openxmlformats.org/officeDocument/2006/relationships" r:id="rId1"/>
            </a:rPr>
            <a:t>e4dtp.support@ed.ac.uk</a:t>
          </a:r>
          <a:r>
            <a:rPr lang="en-US" sz="1050" kern="1200" dirty="0"/>
            <a:t> / chat on Teams</a:t>
          </a:r>
        </a:p>
      </dsp:txBody>
      <dsp:txXfrm rot="-5400000">
        <a:off x="1738448" y="2870280"/>
        <a:ext cx="5028858" cy="796429"/>
      </dsp:txXfrm>
    </dsp:sp>
    <dsp:sp modelId="{4CD8B31A-29EC-4C41-B42B-E2C1DD8B7C2B}">
      <dsp:nvSpPr>
        <dsp:cNvPr id="0" name=""/>
        <dsp:cNvSpPr/>
      </dsp:nvSpPr>
      <dsp:spPr>
        <a:xfrm>
          <a:off x="177" y="2750216"/>
          <a:ext cx="1737909" cy="1016012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DTP Admin team</a:t>
          </a:r>
        </a:p>
      </dsp:txBody>
      <dsp:txXfrm>
        <a:off x="49775" y="2799814"/>
        <a:ext cx="1638713" cy="916816"/>
      </dsp:txXfrm>
    </dsp:sp>
    <dsp:sp modelId="{B44CDC75-B93D-40CC-BCDB-1A0EEDCA9190}">
      <dsp:nvSpPr>
        <dsp:cNvPr id="0" name=""/>
        <dsp:cNvSpPr/>
      </dsp:nvSpPr>
      <dsp:spPr>
        <a:xfrm rot="5400000">
          <a:off x="3971695" y="1685001"/>
          <a:ext cx="648613" cy="5028771"/>
        </a:xfrm>
        <a:prstGeom prst="round2SameRect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 typeface="Arial" panose="020B0604020202020204" pitchFamily="34" charset="0"/>
            <a:buChar char="•"/>
            <a:tabLst/>
            <a:defRPr/>
          </a:pPr>
          <a:r>
            <a:rPr lang="en-US" sz="1100" kern="1200" dirty="0"/>
            <a:t> Richard Essery in GeoSciences</a:t>
          </a:r>
        </a:p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 typeface="Arial" panose="020B0604020202020204" pitchFamily="34" charset="0"/>
            <a:buChar char="•"/>
            <a:tabLst/>
            <a:defRPr/>
          </a:pPr>
          <a:r>
            <a:rPr lang="en-US" sz="1100" kern="1200" dirty="0"/>
            <a:t> Emma Cunningham in Biological Sciences</a:t>
          </a:r>
        </a:p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 typeface="Arial" panose="020B0604020202020204" pitchFamily="34" charset="0"/>
            <a:buChar char="•"/>
            <a:tabLst/>
            <a:defRPr/>
          </a:pPr>
          <a:r>
            <a:rPr lang="en-US" sz="1100" kern="1200" dirty="0"/>
            <a:t> Craig Walling in Biological Sciences</a:t>
          </a:r>
        </a:p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 typeface="Arial" panose="020B0604020202020204" pitchFamily="34" charset="0"/>
            <a:buChar char="•"/>
            <a:tabLst/>
            <a:defRPr/>
          </a:pPr>
          <a:r>
            <a:rPr lang="en-US" sz="1100" kern="1200" dirty="0"/>
            <a:t> Massimo Bollasina in GeoSciences (training)</a:t>
          </a:r>
        </a:p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 typeface="Arial" panose="020B0604020202020204" pitchFamily="34" charset="0"/>
            <a:buChar char="•"/>
            <a:tabLst/>
            <a:defRPr/>
          </a:pPr>
          <a:r>
            <a:rPr lang="en-US" sz="1100" kern="1200" dirty="0"/>
            <a:t> Feedback on the DTP </a:t>
          </a:r>
          <a:r>
            <a:rPr lang="en-US" sz="1100" kern="1200" dirty="0" err="1"/>
            <a:t>organisation</a:t>
          </a:r>
          <a:endParaRPr lang="en-US" sz="1100" kern="1200" dirty="0"/>
        </a:p>
      </dsp:txBody>
      <dsp:txXfrm rot="-5400000">
        <a:off x="1781617" y="3906743"/>
        <a:ext cx="4997108" cy="585287"/>
      </dsp:txXfrm>
    </dsp:sp>
    <dsp:sp modelId="{0642BE09-85B2-4320-9AD4-A5BD534226DC}">
      <dsp:nvSpPr>
        <dsp:cNvPr id="0" name=""/>
        <dsp:cNvSpPr/>
      </dsp:nvSpPr>
      <dsp:spPr>
        <a:xfrm>
          <a:off x="177" y="3831613"/>
          <a:ext cx="1781439" cy="735547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1600" kern="1200" dirty="0"/>
            <a:t>DTP Directors</a:t>
          </a:r>
        </a:p>
      </dsp:txBody>
      <dsp:txXfrm>
        <a:off x="36083" y="3867519"/>
        <a:ext cx="1709627" cy="663735"/>
      </dsp:txXfrm>
    </dsp:sp>
    <dsp:sp modelId="{A88AFE22-EFF9-463D-AF63-DCAA2B957665}">
      <dsp:nvSpPr>
        <dsp:cNvPr id="0" name=""/>
        <dsp:cNvSpPr/>
      </dsp:nvSpPr>
      <dsp:spPr>
        <a:xfrm rot="5400000">
          <a:off x="4139270" y="2298139"/>
          <a:ext cx="295113" cy="5049566"/>
        </a:xfrm>
        <a:prstGeom prst="round2Same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 typeface="Arial" panose="020B0604020202020204" pitchFamily="34" charset="0"/>
            <a:buChar char="•"/>
            <a:tabLst/>
            <a:defRPr/>
          </a:pPr>
          <a:r>
            <a:rPr lang="en-US" sz="1100" kern="1200" dirty="0"/>
            <a:t> Feedback on DTP activities and </a:t>
          </a:r>
          <a:r>
            <a:rPr lang="en-US" sz="1100" kern="1200" dirty="0" err="1"/>
            <a:t>organisation</a:t>
          </a:r>
          <a:endParaRPr lang="en-US" sz="1100" kern="1200" dirty="0"/>
        </a:p>
      </dsp:txBody>
      <dsp:txXfrm rot="-5400000">
        <a:off x="1762044" y="4689771"/>
        <a:ext cx="5035160" cy="266301"/>
      </dsp:txXfrm>
    </dsp:sp>
    <dsp:sp modelId="{4325ABD2-0FE7-4BD6-B012-444230DBDC7A}">
      <dsp:nvSpPr>
        <dsp:cNvPr id="0" name=""/>
        <dsp:cNvSpPr/>
      </dsp:nvSpPr>
      <dsp:spPr>
        <a:xfrm>
          <a:off x="177" y="4632546"/>
          <a:ext cx="1761866" cy="380752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22860" rIns="45720" bIns="2286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1200" kern="1200" dirty="0"/>
            <a:t>E4 DTP Student Advisory Board (SAB)</a:t>
          </a:r>
        </a:p>
      </dsp:txBody>
      <dsp:txXfrm>
        <a:off x="18764" y="4651133"/>
        <a:ext cx="1724692" cy="343578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8BBBA7A-7919-4CBC-912A-AC9DA14DEBA6}">
      <dsp:nvSpPr>
        <dsp:cNvPr id="0" name=""/>
        <dsp:cNvSpPr/>
      </dsp:nvSpPr>
      <dsp:spPr>
        <a:xfrm>
          <a:off x="21730" y="331838"/>
          <a:ext cx="1915352" cy="76614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73152" rIns="128016" bIns="73152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Train</a:t>
          </a:r>
        </a:p>
      </dsp:txBody>
      <dsp:txXfrm>
        <a:off x="21730" y="331838"/>
        <a:ext cx="1915352" cy="766140"/>
      </dsp:txXfrm>
    </dsp:sp>
    <dsp:sp modelId="{2AD23E60-BB8B-41E2-AECF-6DC00153B2D0}">
      <dsp:nvSpPr>
        <dsp:cNvPr id="0" name=""/>
        <dsp:cNvSpPr/>
      </dsp:nvSpPr>
      <dsp:spPr>
        <a:xfrm>
          <a:off x="12366" y="1097979"/>
          <a:ext cx="1922081" cy="2854800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113792" bIns="128016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/>
            <a:t>25 days core training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/>
            <a:t>25 days tailored training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/>
            <a:t>And more!</a:t>
          </a:r>
        </a:p>
      </dsp:txBody>
      <dsp:txXfrm>
        <a:off x="12366" y="1097979"/>
        <a:ext cx="1922081" cy="2854800"/>
      </dsp:txXfrm>
    </dsp:sp>
    <dsp:sp modelId="{F6730750-997C-476C-8C7B-1822DEFAA82D}">
      <dsp:nvSpPr>
        <dsp:cNvPr id="0" name=""/>
        <dsp:cNvSpPr/>
      </dsp:nvSpPr>
      <dsp:spPr>
        <a:xfrm>
          <a:off x="2271460" y="300092"/>
          <a:ext cx="2074081" cy="829632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73152" rIns="128016" bIns="73152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Record &amp; 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Report</a:t>
          </a:r>
        </a:p>
      </dsp:txBody>
      <dsp:txXfrm>
        <a:off x="2271460" y="300092"/>
        <a:ext cx="2074081" cy="829632"/>
      </dsp:txXfrm>
    </dsp:sp>
    <dsp:sp modelId="{08278433-9FFF-4BE7-9722-44F8BF20D959}">
      <dsp:nvSpPr>
        <dsp:cNvPr id="0" name=""/>
        <dsp:cNvSpPr/>
      </dsp:nvSpPr>
      <dsp:spPr>
        <a:xfrm>
          <a:off x="2271460" y="1129725"/>
          <a:ext cx="2074081" cy="2854800"/>
        </a:xfrm>
        <a:prstGeom prst="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113792" bIns="128016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/>
            <a:t>Training Needs Assessment (Nov)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/>
            <a:t>Training Log (Aug)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 err="1"/>
            <a:t>Researchfish</a:t>
          </a:r>
          <a:r>
            <a:rPr lang="en-US" sz="1600" kern="1200" dirty="0"/>
            <a:t> (Jan)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/>
            <a:t>Other DTP reports as required by E4 (PIP, ORVCF etc.)</a:t>
          </a:r>
        </a:p>
      </dsp:txBody>
      <dsp:txXfrm>
        <a:off x="2271460" y="1129725"/>
        <a:ext cx="2074081" cy="2854800"/>
      </dsp:txXfrm>
    </dsp:sp>
    <dsp:sp modelId="{D567E9C1-50FA-489C-A1D3-04D0C405F48F}">
      <dsp:nvSpPr>
        <dsp:cNvPr id="0" name=""/>
        <dsp:cNvSpPr/>
      </dsp:nvSpPr>
      <dsp:spPr>
        <a:xfrm>
          <a:off x="4635914" y="300092"/>
          <a:ext cx="2074081" cy="829632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73152" rIns="128016" bIns="73152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Share &amp;</a:t>
          </a:r>
          <a:br>
            <a:rPr lang="en-US" sz="1800" kern="1200" dirty="0"/>
          </a:br>
          <a:r>
            <a:rPr lang="en-US" sz="1800" kern="1200" dirty="0"/>
            <a:t>Communicate</a:t>
          </a:r>
        </a:p>
      </dsp:txBody>
      <dsp:txXfrm>
        <a:off x="4635914" y="300092"/>
        <a:ext cx="2074081" cy="829632"/>
      </dsp:txXfrm>
    </dsp:sp>
    <dsp:sp modelId="{663AF076-1555-46BF-8260-BD30287135EE}">
      <dsp:nvSpPr>
        <dsp:cNvPr id="0" name=""/>
        <dsp:cNvSpPr/>
      </dsp:nvSpPr>
      <dsp:spPr>
        <a:xfrm>
          <a:off x="4635914" y="1129725"/>
          <a:ext cx="2074081" cy="2854800"/>
        </a:xfrm>
        <a:prstGeom prst="rect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113792" bIns="128016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/>
            <a:t>Publications: quote NERC grant: NE/S007407/1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/>
            <a:t>NERC &amp; E4 logos on posters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/>
            <a:t>Share experience and skills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/>
            <a:t>Attend DTP/PGR socials</a:t>
          </a:r>
        </a:p>
      </dsp:txBody>
      <dsp:txXfrm>
        <a:off x="4635914" y="1129725"/>
        <a:ext cx="2074081" cy="28548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1/layout/HexagonRadial">
  <dgm:title val="Hexagon Radial"/>
  <dgm:desc val="Use to show a sequential process that relates to a central idea or theme. Limited to six Level 2 shapes. Works best with small amounts of text. Unused text does not appear, but remains available if you switch layouts."/>
  <dgm:catLst>
    <dgm:cat type="cycle" pri="8500"/>
    <dgm:cat type="officeonline" pri="9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  <dgm:pt modelId="15">
          <dgm:prSet phldr="1"/>
        </dgm:pt>
        <dgm:pt modelId="16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  <dgm:cxn modelId="80" srcId="10" destId="14" srcOrd="0" destOrd="0"/>
        <dgm:cxn modelId="90" srcId="10" destId="15" srcOrd="0" destOrd="0"/>
        <dgm:cxn modelId="100" srcId="10" destId="16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  <dgm:pt modelId="15">
          <dgm:prSet phldr="1"/>
        </dgm:pt>
        <dgm:pt modelId="16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  <dgm:cxn modelId="80" srcId="10" destId="14" srcOrd="0" destOrd="0"/>
        <dgm:cxn modelId="90" srcId="10" destId="15" srcOrd="0" destOrd="0"/>
        <dgm:cxn modelId="100" srcId="10" destId="16" srcOrd="0" destOrd="0"/>
      </dgm:cxnLst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st="1 1" cnt="1 0" func="cnt" op="equ" val="0">
            <dgm:alg type="composite">
              <dgm:param type="ar" val="1.156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5" axis="ch ch" ptType="node node" st="1 1" cnt="1 0" func="cnt" op="lte" val="1">
            <dgm:alg type="composite">
              <dgm:param type="ar" val="1.36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l" for="ch" forName="Accent1" refType="w" fact="0.1685"/>
              <dgm:constr type="t" for="ch" forName="Accent1" refType="h" fact="0.2946"/>
              <dgm:constr type="w" for="ch" forName="Accent1" refType="w" fact="0.462"/>
              <dgm:constr type="h" for="ch" forName="Accent1" refType="h" fact="0.5472"/>
              <dgm:constr type="l" for="ch" forName="Parent" refType="w" fact="0"/>
              <dgm:constr type="t" for="ch" forName="Parent" refType="h" fact="0.2885"/>
              <dgm:constr type="w" for="ch" forName="Parent" refType="w" fact="0.6013"/>
              <dgm:constr type="h" for="ch" forName="Parent" refType="h" fact="0.7115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5831"/>
            </dgm:constrLst>
          </dgm:if>
          <dgm:if name="Name6" axis="ch ch" ptType="node node" st="1 1" cnt="1 0" func="cnt" op="equ" val="2">
            <dgm:alg type="composite">
              <dgm:param type="ar" val="1.0619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l" for="ch" forName="Accent2" refType="w" fact="0.6413"/>
              <dgm:constr type="t" for="ch" forName="Accent2" refType="h" fact="0.3477"/>
              <dgm:constr type="w" for="ch" forName="Accent2" refType="w" fact="0.2269"/>
              <dgm:constr type="h" for="ch" forName="Accent2" refType="h" fact="0.2076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Parent" refType="w" fact="0"/>
              <dgm:constr type="t" for="ch" forName="Parent" refType="h" fact="0.2239"/>
              <dgm:constr type="w" for="ch" forName="Parent" refType="w" fact="0.6013"/>
              <dgm:constr type="h" for="ch" forName="Parent" refType="h" fact="0.5523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4527"/>
              <dgm:constr type="l" for="ch" forName="Child2" refType="w" fact="0.5073"/>
              <dgm:constr type="t" for="ch" forName="Child2" refType="h" fact="0.5473"/>
              <dgm:constr type="w" for="ch" forName="Child2" refType="w" fact="0.4927"/>
              <dgm:constr type="h" for="ch" forName="Child2" refType="h" fact="0.4527"/>
            </dgm:constrLst>
          </dgm:if>
          <dgm:if name="Name7" axis="ch ch" ptType="node node" st="1 1" cnt="1 0" func="cnt" op="equ" val="3">
            <dgm:alg type="composite">
              <dgm:param type="ar" val="0.8305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3" refType="w" fact="0.4573"/>
              <dgm:constr type="t" for="ch" forName="Accent3" refType="h" fact="0.6145"/>
              <dgm:constr type="w" for="ch" forName="Accent3" refType="w" fact="0.2269"/>
              <dgm:constr type="h" for="ch" forName="Accent3" refType="h" fact="0.1623"/>
              <dgm:constr type="l" for="ch" forName="Accent2" refType="w" fact="0.6413"/>
              <dgm:constr type="t" for="ch" forName="Accent2" refType="h" fact="0.2719"/>
              <dgm:constr type="w" for="ch" forName="Accent2" refType="w" fact="0.2269"/>
              <dgm:constr type="h" for="ch" forName="Accent2" refType="h" fact="0.162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3" refType="w" fact="0.0554"/>
              <dgm:constr type="t" for="ch" forName="Child3" refType="h" fact="0.646"/>
              <dgm:constr type="w" for="ch" forName="Child3" refType="w" fact="0.4927"/>
              <dgm:constr type="h" for="ch" forName="Child3" refType="h" fact="0.354"/>
              <dgm:constr type="l" for="ch" forName="Parent" refType="w" fact="0"/>
              <dgm:constr type="t" for="ch" forName="Parent" refType="h" fact="0.1751"/>
              <dgm:constr type="w" for="ch" forName="Parent" refType="w" fact="0.6013"/>
              <dgm:constr type="h" for="ch" forName="Parent" refType="h" fact="0.4319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354"/>
              <dgm:constr type="l" for="ch" forName="Child2" refType="w" fact="0.5073"/>
              <dgm:constr type="t" for="ch" forName="Child2" refType="h" fact="0.428"/>
              <dgm:constr type="w" for="ch" forName="Child2" refType="w" fact="0.4927"/>
              <dgm:constr type="h" for="ch" forName="Child2" refType="h" fact="0.354"/>
            </dgm:constrLst>
          </dgm:if>
          <dgm:if name="Name8" axis="ch ch" ptType="node node" st="1 1" cnt="1 0" func="cnt" op="equ" val="4">
            <dgm:alg type="composite">
              <dgm:param type="ar" val="0.682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4" refType="w" fact="0.4573"/>
              <dgm:constr type="t" for="ch" forName="Accent4" refType="h" fact="0.6834"/>
              <dgm:constr type="w" for="ch" forName="Accent4" refType="w" fact="0.2269"/>
              <dgm:constr type="h" for="ch" forName="Accent4" refType="h" fact="0.1333"/>
              <dgm:constr type="l" for="ch" forName="Accent3" refType="w" fact="0.6413"/>
              <dgm:constr type="t" for="ch" forName="Accent3" refType="h" fact="0.4021"/>
              <dgm:constr type="w" for="ch" forName="Accent3" refType="w" fact="0.2269"/>
              <dgm:constr type="h" for="ch" forName="Accent3" refType="h" fact="0.1333"/>
              <dgm:constr type="l" for="ch" forName="Accent2" refType="w" fact="0.3765"/>
              <dgm:constr type="t" for="ch" forName="Accent2" refType="h" fact="0.1529"/>
              <dgm:constr type="w" for="ch" forName="Accent2" refType="w" fact="0.2269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0554"/>
              <dgm:constr type="t" for="ch" forName="Child4" refType="h" fact="0.7093"/>
              <dgm:constr type="w" for="ch" forName="Child4" refType="w" fact="0.4927"/>
              <dgm:constr type="h" for="ch" forName="Child4" refType="h" fact="0.2907"/>
              <dgm:constr type="l" for="ch" forName="Parent" refType="w" fact="0"/>
              <dgm:constr type="t" for="ch" forName="Parent" refType="h" fact="0.3226"/>
              <dgm:constr type="w" for="ch" forName="Parent" refType="w" fact="0.6013"/>
              <dgm:constr type="h" for="ch" forName="Parent" refType="h" fact="0.3547"/>
              <dgm:constr type="l" for="ch" forName="Child2" refType="w" fact="0.5073"/>
              <dgm:constr type="t" for="ch" forName="Child2" refType="h" fact="0.1788"/>
              <dgm:constr type="w" for="ch" forName="Child2" refType="w" fact="0.4927"/>
              <dgm:constr type="h" for="ch" forName="Child2" refType="h" fact="0.2907"/>
              <dgm:constr type="l" for="ch" forName="Child3" refType="w" fact="0.5073"/>
              <dgm:constr type="t" for="ch" forName="Child3" refType="h" fact="0.5303"/>
              <dgm:constr type="w" for="ch" forName="Child3" refType="w" fact="0.4927"/>
              <dgm:constr type="h" for="ch" forName="Child3" refType="h" fact="0.2907"/>
              <dgm:constr type="l" for="ch" forName="Child1" refType="w" fact="0.0554"/>
              <dgm:constr type="t" for="ch" forName="Child1" refType="h" fact="0"/>
              <dgm:constr type="w" for="ch" forName="Child1" refType="w" fact="0.4927"/>
              <dgm:constr type="h" for="ch" forName="Child1" refType="h" fact="0.2907"/>
            </dgm:constrLst>
          </dgm:if>
          <dgm:if name="Name9" axis="ch ch" ptType="node node" st="1 1" cnt="1 0" func="cnt" op="equ" val="5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5" refType="w" fact="0.2858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l" for="ch" forName="Accent4" refType="w" fact="0.612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l" for="ch" forName="Accent3" refType="w" fact="0.743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l" for="ch" forName="Accent2" refType="w" fact="0.5542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3246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l" for="ch" forName="Parent" refType="w" fact="0.28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l" for="ch" forName="Child2" refType="w" fact="0.6477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l" for="ch" forName="Child3" refType="w" fact="0.6477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l" for="ch" forName="Child5" refType="w" fact="0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l" for="ch" forName="Child1" refType="w" fact="0.3246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if>
          <dgm:else name="Name10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6" refType="primFontSz" refFor="des" refForName="Parent" op="lte"/>
              <dgm:constr type="primFontSz" for="des" forName="Child7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ptType="node" op="equ" val="65"/>
              <dgm:constr type="l" for="ch" forName="Accent6" refType="w" fact="0.0934"/>
              <dgm:constr type="t" for="ch" forName="Accent6" refType="h" fact="0.4635"/>
              <dgm:constr type="w" for="ch" forName="Accent6" refType="w" fact="0.1622"/>
              <dgm:constr type="h" for="ch" forName="Accent6" refType="h" fact="0.1333"/>
              <dgm:constr type="l" for="ch" forName="Accent5" refType="w" fact="0.2858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l" for="ch" forName="Accent4" refType="w" fact="0.612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l" for="ch" forName="Accent3" refType="w" fact="0.743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l" for="ch" forName="Accent2" refType="w" fact="0.5542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3246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l" for="ch" forName="Parent" refType="w" fact="0.28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l" for="ch" forName="Child2" refType="w" fact="0.6477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l" for="ch" forName="Child3" refType="w" fact="0.6477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l" for="ch" forName="Child5" refType="w" fact="0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l" for="ch" forName="Child6" refType="w" fact="0"/>
              <dgm:constr type="t" for="ch" forName="Child6" refType="h" fact="0.1784"/>
              <dgm:constr type="w" for="ch" forName="Child6" refType="w" fact="0.3523"/>
              <dgm:constr type="h" for="ch" forName="Child6" refType="h" fact="0.2907"/>
              <dgm:constr type="l" for="ch" forName="Child1" refType="w" fact="0.3246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else>
        </dgm:choose>
      </dgm:if>
      <dgm:else name="Name11">
        <dgm:choose name="Name12">
          <dgm:if name="Name13" axis="ch ch" ptType="node node" st="1 1" cnt="1 0" func="cnt" op="equ" val="0">
            <dgm:alg type="composite">
              <dgm:param type="ar" val="1.156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14" axis="ch ch" ptType="node node" st="1 1" cnt="1 0" func="cnt" op="lte" val="1">
            <dgm:alg type="composite">
              <dgm:param type="ar" val="1.36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r" for="ch" forName="Accent1" refType="w" fact="0.8315"/>
              <dgm:constr type="t" for="ch" forName="Accent1" refType="h" fact="0.2946"/>
              <dgm:constr type="w" for="ch" forName="Accent1" refType="w" fact="0.462"/>
              <dgm:constr type="h" for="ch" forName="Accent1" refType="h" fact="0.5472"/>
              <dgm:constr type="r" for="ch" forName="Parent" refType="w"/>
              <dgm:constr type="t" for="ch" forName="Parent" refType="h" fact="0.2885"/>
              <dgm:constr type="w" for="ch" forName="Parent" refType="w" fact="0.6013"/>
              <dgm:constr type="h" for="ch" forName="Parent" refType="h" fact="0.7115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5831"/>
            </dgm:constrLst>
          </dgm:if>
          <dgm:if name="Name15" axis="ch ch" ptType="node node" st="1 1" cnt="1 0" func="cnt" op="equ" val="2">
            <dgm:alg type="composite">
              <dgm:param type="ar" val="1.0619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r" for="ch" forName="Accent2" refType="w" fact="0.3587"/>
              <dgm:constr type="t" for="ch" forName="Accent2" refType="h" fact="0.3477"/>
              <dgm:constr type="w" for="ch" forName="Accent2" refType="w" fact="0.2269"/>
              <dgm:constr type="h" for="ch" forName="Accent2" refType="h" fact="0.2076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Parent" refType="w"/>
              <dgm:constr type="t" for="ch" forName="Parent" refType="h" fact="0.2239"/>
              <dgm:constr type="w" for="ch" forName="Parent" refType="w" fact="0.6013"/>
              <dgm:constr type="h" for="ch" forName="Parent" refType="h" fact="0.5523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4527"/>
              <dgm:constr type="r" for="ch" forName="Child2" refType="w" fact="0.5073"/>
              <dgm:constr type="t" for="ch" forName="Child2" refType="h" fact="0.5473"/>
              <dgm:constr type="w" for="ch" forName="Child2" refType="w" fact="0.4927"/>
              <dgm:constr type="h" for="ch" forName="Child2" refType="h" fact="0.4527"/>
            </dgm:constrLst>
          </dgm:if>
          <dgm:if name="Name16" axis="ch ch" ptType="node node" st="1 1" cnt="1 0" func="cnt" op="equ" val="3">
            <dgm:alg type="composite">
              <dgm:param type="ar" val="0.8305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r" for="ch" forName="Accent3" refType="w" fact="0.5427"/>
              <dgm:constr type="t" for="ch" forName="Accent3" refType="h" fact="0.6145"/>
              <dgm:constr type="w" for="ch" forName="Accent3" refType="w" fact="0.2269"/>
              <dgm:constr type="h" for="ch" forName="Accent3" refType="h" fact="0.1623"/>
              <dgm:constr type="r" for="ch" forName="Accent2" refType="w" fact="0.3587"/>
              <dgm:constr type="t" for="ch" forName="Accent2" refType="h" fact="0.2719"/>
              <dgm:constr type="w" for="ch" forName="Accent2" refType="w" fact="0.2269"/>
              <dgm:constr type="h" for="ch" forName="Accent2" refType="h" fact="0.162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3" refType="w" fact="0.9446"/>
              <dgm:constr type="t" for="ch" forName="Child3" refType="h" fact="0.646"/>
              <dgm:constr type="w" for="ch" forName="Child3" refType="w" fact="0.4927"/>
              <dgm:constr type="h" for="ch" forName="Child3" refType="h" fact="0.354"/>
              <dgm:constr type="r" for="ch" forName="Parent" refType="w"/>
              <dgm:constr type="t" for="ch" forName="Parent" refType="h" fact="0.1751"/>
              <dgm:constr type="w" for="ch" forName="Parent" refType="w" fact="0.6013"/>
              <dgm:constr type="h" for="ch" forName="Parent" refType="h" fact="0.4319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354"/>
              <dgm:constr type="r" for="ch" forName="Child2" refType="w" fact="0.4927"/>
              <dgm:constr type="t" for="ch" forName="Child2" refType="h" fact="0.428"/>
              <dgm:constr type="w" for="ch" forName="Child2" refType="w" fact="0.4927"/>
              <dgm:constr type="h" for="ch" forName="Child2" refType="h" fact="0.354"/>
            </dgm:constrLst>
          </dgm:if>
          <dgm:if name="Name17" axis="ch ch" ptType="node node" st="1 1" cnt="1 0" func="cnt" op="equ" val="4">
            <dgm:alg type="composite">
              <dgm:param type="ar" val="0.682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r" for="ch" forName="Accent4" refType="w" fact="0.5427"/>
              <dgm:constr type="t" for="ch" forName="Accent4" refType="h" fact="0.6834"/>
              <dgm:constr type="w" for="ch" forName="Accent4" refType="w" fact="0.2269"/>
              <dgm:constr type="h" for="ch" forName="Accent4" refType="h" fact="0.1333"/>
              <dgm:constr type="r" for="ch" forName="Accent3" refType="w" fact="0.3587"/>
              <dgm:constr type="t" for="ch" forName="Accent3" refType="h" fact="0.4021"/>
              <dgm:constr type="w" for="ch" forName="Accent3" refType="w" fact="0.2269"/>
              <dgm:constr type="h" for="ch" forName="Accent3" refType="h" fact="0.1333"/>
              <dgm:constr type="r" for="ch" forName="Accent2" refType="w" fact="0.6235"/>
              <dgm:constr type="t" for="ch" forName="Accent2" refType="h" fact="0.1529"/>
              <dgm:constr type="w" for="ch" forName="Accent2" refType="w" fact="0.2269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9446"/>
              <dgm:constr type="t" for="ch" forName="Child4" refType="h" fact="0.7093"/>
              <dgm:constr type="w" for="ch" forName="Child4" refType="w" fact="0.4927"/>
              <dgm:constr type="h" for="ch" forName="Child4" refType="h" fact="0.2907"/>
              <dgm:constr type="r" for="ch" forName="Parent" refType="w"/>
              <dgm:constr type="t" for="ch" forName="Parent" refType="h" fact="0.3226"/>
              <dgm:constr type="w" for="ch" forName="Parent" refType="w" fact="0.6013"/>
              <dgm:constr type="h" for="ch" forName="Parent" refType="h" fact="0.3547"/>
              <dgm:constr type="r" for="ch" forName="Child2" refType="w" fact="0.4927"/>
              <dgm:constr type="t" for="ch" forName="Child2" refType="h" fact="0.1788"/>
              <dgm:constr type="w" for="ch" forName="Child2" refType="w" fact="0.4927"/>
              <dgm:constr type="h" for="ch" forName="Child2" refType="h" fact="0.2907"/>
              <dgm:constr type="r" for="ch" forName="Child3" refType="w" fact="0.4927"/>
              <dgm:constr type="t" for="ch" forName="Child3" refType="h" fact="0.5303"/>
              <dgm:constr type="w" for="ch" forName="Child3" refType="w" fact="0.4927"/>
              <dgm:constr type="h" for="ch" forName="Child3" refType="h" fact="0.2907"/>
              <dgm:constr type="r" for="ch" forName="Child1" refType="w" fact="0.9446"/>
              <dgm:constr type="t" for="ch" forName="Child1" refType="h" fact="0"/>
              <dgm:constr type="w" for="ch" forName="Child1" refType="w" fact="0.4927"/>
              <dgm:constr type="h" for="ch" forName="Child1" refType="h" fact="0.2907"/>
            </dgm:constrLst>
          </dgm:if>
          <dgm:if name="Name18" axis="ch ch" ptType="node node" st="1 1" cnt="1 0" func="cnt" op="equ" val="5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r" for="ch" forName="Accent5" refType="w" fact="0.7142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r" for="ch" forName="Accent4" refType="w" fact="0.388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r" for="ch" forName="Accent3" refType="w" fact="0.256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r" for="ch" forName="Accent2" refType="w" fact="0.4458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6754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r" for="ch" forName="Parent" refType="w" fact="0.71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r" for="ch" forName="Child2" refType="w" fact="0.3523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r" for="ch" forName="Child3" refType="w" fact="0.3523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r" for="ch" forName="Child5" refType="w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r" for="ch" forName="Child1" refType="w" fact="0.6754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if>
          <dgm:else name="Name19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6" refType="primFontSz" refFor="des" refForName="Parent" op="lte"/>
              <dgm:constr type="primFontSz" for="des" forName="Child7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ptType="node" op="equ" val="65"/>
              <dgm:constr type="r" for="ch" forName="Accent6" refType="w" fact="0.9066"/>
              <dgm:constr type="t" for="ch" forName="Accent6" refType="h" fact="0.4635"/>
              <dgm:constr type="w" for="ch" forName="Accent6" refType="w" fact="0.1622"/>
              <dgm:constr type="h" for="ch" forName="Accent6" refType="h" fact="0.1333"/>
              <dgm:constr type="r" for="ch" forName="Accent5" refType="w" fact="0.7142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r" for="ch" forName="Accent4" refType="w" fact="0.388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r" for="ch" forName="Accent3" refType="w" fact="0.256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r" for="ch" forName="Accent2" refType="w" fact="0.4458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6754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r" for="ch" forName="Parent" refType="w" fact="0.71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r" for="ch" forName="Child2" refType="w" fact="0.3523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r" for="ch" forName="Child3" refType="w" fact="0.3523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r" for="ch" forName="Child5" refType="w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r" for="ch" forName="Child6" refType="w"/>
              <dgm:constr type="t" for="ch" forName="Child6" refType="h" fact="0.1784"/>
              <dgm:constr type="w" for="ch" forName="Child6" refType="w" fact="0.3523"/>
              <dgm:constr type="h" for="ch" forName="Child6" refType="h" fact="0.2907"/>
              <dgm:constr type="r" for="ch" forName="Child1" refType="w" fact="0.6754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else>
        </dgm:choose>
      </dgm:else>
    </dgm:choose>
    <dgm:forEach name="wrapper" axis="self" ptType="parTrans">
      <dgm:forEach name="accentRepeat" axis="self">
        <dgm:layoutNode name="Accent" styleLbl="bgShp">
          <dgm:alg type="sp"/>
          <dgm:shape xmlns:r="http://schemas.openxmlformats.org/officeDocument/2006/relationships" type="hexagon" r:blip="" zOrderOff="-2">
            <dgm:adjLst>
              <dgm:adj idx="1" val="0.289"/>
              <dgm:adj idx="2" val="1.1547"/>
            </dgm:adjLst>
          </dgm:shape>
          <dgm:presOf/>
        </dgm:layoutNode>
      </dgm:forEach>
    </dgm:forEach>
    <dgm:forEach name="Name20" axis="ch" ptType="node" cnt="1">
      <dgm:layoutNode name="Parent" styleLbl="node0">
        <dgm:varLst>
          <dgm:chMax val="6"/>
          <dgm:chPref val="6"/>
        </dgm:varLst>
        <dgm:alg type="tx"/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1" axis="ch ch" ptType="node node" st="1 1" cnt="1 1">
      <dgm:layoutNode name="Accent1">
        <dgm:alg type="sp"/>
        <dgm:shape xmlns:r="http://schemas.openxmlformats.org/officeDocument/2006/relationships" r:blip="" zOrderOff="-2">
          <dgm:adjLst/>
        </dgm:shape>
        <dgm:presOf/>
        <dgm:constrLst/>
        <dgm:forEach name="Name22" ref="accentRepeat"/>
      </dgm:layoutNode>
      <dgm:layoutNode name="Child1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3" axis="ch ch" ptType="node node" st="1 2" cnt="1 1">
      <dgm:layoutNode name="Accent2">
        <dgm:alg type="sp"/>
        <dgm:shape xmlns:r="http://schemas.openxmlformats.org/officeDocument/2006/relationships" r:blip="" zOrderOff="-2">
          <dgm:adjLst/>
        </dgm:shape>
        <dgm:presOf/>
        <dgm:constrLst/>
        <dgm:forEach name="Name24" ref="accentRepeat"/>
      </dgm:layoutNode>
      <dgm:layoutNode name="Child2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5" axis="ch ch" ptType="node node" st="1 3" cnt="1 1">
      <dgm:layoutNode name="Accent3">
        <dgm:alg type="sp"/>
        <dgm:shape xmlns:r="http://schemas.openxmlformats.org/officeDocument/2006/relationships" r:blip="" zOrderOff="-2">
          <dgm:adjLst/>
        </dgm:shape>
        <dgm:presOf/>
        <dgm:constrLst/>
        <dgm:forEach name="Name26" ref="accentRepeat"/>
      </dgm:layoutNode>
      <dgm:layoutNode name="Child3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7" axis="ch ch" ptType="node node" st="1 4" cnt="1 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28" ref="accentRepeat"/>
      </dgm:layoutNode>
      <dgm:layoutNode name="Child4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9" axis="ch ch" ptType="node node" st="1 5" cnt="1 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30" ref="accentRepeat"/>
      </dgm:layoutNode>
      <dgm:layoutNode name="Child5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31" axis="ch ch" ptType="node node" st="1 6" cnt="1 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32" ref="accentRepeat"/>
      </dgm:layoutNode>
      <dgm:layoutNode name="Child6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StepDownProcess">
  <dgm:title val=""/>
  <dgm:desc val=""/>
  <dgm:catLst>
    <dgm:cat type="process" pri="1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t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t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hoose name="Name3">
      <dgm:if name="Name4" func="var" arg="dir" op="equ" val="norm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if>
      <dgm:else name="Name5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else>
    </dgm:choose>
    <dgm:forEach name="nodesForEach" axis="ch" ptType="node">
      <dgm:layoutNode name="composite">
        <dgm:alg type="composite">
          <dgm:param type="ar" val="1.2439"/>
        </dgm:alg>
        <dgm:shape xmlns:r="http://schemas.openxmlformats.org/officeDocument/2006/relationships" r:blip="">
          <dgm:adjLst/>
        </dgm:shape>
        <dgm:choose name="Name6">
          <dgm:if name="Name7" func="var" arg="dir" op="equ" val="norm">
            <dgm:constrLst>
              <dgm:constr type="l" for="ch" forName="bentUpArrow1" refType="w" fact="0.0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refFor="ch" refForName="ParentText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refFor="ch" refForName="ParentText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if>
          <dgm:else name="Name8">
            <dgm:constrLst>
              <dgm:constr type="r" for="ch" forName="bentUpArrow1" refType="w" fact="0.9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.4316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fact="0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fact="0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else>
        </dgm:choose>
        <dgm:choose name="Name9">
          <dgm:if name="Name10" axis="followSib" ptType="node" func="cnt" op="gte" val="1">
            <dgm:layoutNode name="bentUpArrow1" styleLbl="alignImgPlace1">
              <dgm:alg type="sp"/>
              <dgm:choose name="Name11">
                <dgm:if name="Name12" func="var" arg="dir" op="equ" val="norm">
                  <dgm:shape xmlns:r="http://schemas.openxmlformats.org/officeDocument/2006/relationships" rot="90" type="bentUpArrow" r:blip="">
                    <dgm:adjLst>
                      <dgm:adj idx="1" val="0.3284"/>
                      <dgm:adj idx="2" val="0.25"/>
                      <dgm:adj idx="3" val="0.3578"/>
                    </dgm:adjLst>
                  </dgm:shape>
                </dgm:if>
                <dgm:else name="Name13">
                  <dgm:shape xmlns:r="http://schemas.openxmlformats.org/officeDocument/2006/relationships" rot="180" type="bentArrow" r:blip="">
                    <dgm:adjLst>
                      <dgm:adj idx="1" val="0.3284"/>
                      <dgm:adj idx="2" val="0.25"/>
                      <dgm:adj idx="3" val="0.3578"/>
                      <dgm:adj idx="4" val="0"/>
                    </dgm:adjLst>
                  </dgm:shape>
                </dgm:else>
              </dgm:choose>
              <dgm:presOf/>
            </dgm:layoutNode>
          </dgm:if>
          <dgm:else name="Name14"/>
        </dgm:choose>
        <dgm:layoutNode name="ParentText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66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15">
          <dgm:if name="Name16" axis="followSib" ptType="node" func="cnt" op="equ" val="0">
            <dgm:choose name="Name17">
              <dgm:if name="Name18" axis="ch" ptType="node" func="cnt" op="gte" val="1">
                <dgm:layoutNode name="FinalChildText" styleLbl="revTx">
                  <dgm:varLst>
                    <dgm:chMax val="0"/>
                    <dgm:chPref val="0"/>
                    <dgm:bulletEnabled val="1"/>
                  </dgm:varLst>
                  <dgm:alg type="tx">
                    <dgm:param type="stBulletLvl" val="1"/>
                    <dgm:param type="txAnchorVertCh" val="mid"/>
                    <dgm:param type="parTxLTRAlign" val="l"/>
                  </dgm:alg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</dgm:if>
          <dgm:else name="Name20">
            <dgm:layoutNode name="ChildText" styleLbl="revTx">
              <dgm:varLst>
                <dgm:chMax val="0"/>
                <dgm:chPref val="0"/>
                <dgm:bulletEnabled val="1"/>
              </dgm:varLst>
              <dgm:alg type="tx">
                <dgm:param type="stBulletLvl" val="1"/>
                <dgm:param type="txAnchorVertCh" val="mid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else>
        </dgm:choos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62BF2F-74F4-4EC0-B31C-DFF5B0257558}" type="datetimeFigureOut">
              <a:rPr lang="en-GB" smtClean="0"/>
              <a:t>04/10/2024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86E44A-3180-419F-8476-CD88663A3D5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21011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ABC7B-984C-410B-8497-47E6295F4E2E}" type="datetime1">
              <a:rPr lang="en-GB" smtClean="0"/>
              <a:t>04/10/2024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Resources 2/5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E292A-F32B-455E-827A-AB8936AA58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38658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C89E2-11F2-4460-AC46-288F3990C7C5}" type="datetime1">
              <a:rPr lang="en-GB" smtClean="0"/>
              <a:t>04/10/2024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Resources 2/5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E292A-F32B-455E-827A-AB8936AA58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70220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DC648B-5BEE-4162-979A-3609613AB49B}" type="datetime1">
              <a:rPr lang="en-GB" smtClean="0"/>
              <a:t>04/10/2024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Resources 2/5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E292A-F32B-455E-827A-AB8936AA58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74828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C346F-54A3-4FE6-B8C2-D8A11C125B0D}" type="datetime1">
              <a:rPr lang="en-GB" smtClean="0"/>
              <a:t>04/10/2024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Resources 2/5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E292A-F32B-455E-827A-AB8936AA58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076985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F20E9-DC28-46C4-9EE9-964F5CC7E357}" type="datetime1">
              <a:rPr lang="en-GB" smtClean="0"/>
              <a:t>04/10/2024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Resources 2/5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E292A-F32B-455E-827A-AB8936AA58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95882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A2AA44-0592-4382-9E47-14CD248EF9C0}" type="datetime1">
              <a:rPr lang="en-GB" smtClean="0"/>
              <a:t>04/10/2024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Resources 2/5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E292A-F32B-455E-827A-AB8936AA58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70300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CEF416-539F-4F3A-A0C5-C5661A37BACC}" type="datetime1">
              <a:rPr lang="en-GB" smtClean="0"/>
              <a:t>04/10/2024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Resources 2/5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E292A-F32B-455E-827A-AB8936AA58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81809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88740-8A6A-4687-BE7C-0BBC5DC82AE3}" type="datetime1">
              <a:rPr lang="en-GB" smtClean="0"/>
              <a:t>04/10/2024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Resources 2/5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E292A-F32B-455E-827A-AB8936AA58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63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671351-A679-485A-A1E2-C468E408F1A3}" type="datetime1">
              <a:rPr lang="en-GB" smtClean="0"/>
              <a:t>04/10/2024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Resources 2/5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E292A-F32B-455E-827A-AB8936AA58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33180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404C0-FD85-477F-A36C-089819E7AB68}" type="datetime1">
              <a:rPr lang="en-GB" smtClean="0"/>
              <a:t>04/10/2024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Resources 2/5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E292A-F32B-455E-827A-AB8936AA58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7275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38F92-A85A-4C61-9AC7-6FB0169BE7EE}" type="datetime1">
              <a:rPr lang="en-GB" smtClean="0"/>
              <a:t>04/10/2024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Resources 2/5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E292A-F32B-455E-827A-AB8936AA588D}" type="slidenum">
              <a:rPr lang="en-GB" smtClean="0"/>
              <a:t>‹#›</a:t>
            </a:fld>
            <a:endParaRPr lang="en-GB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26870181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0802A-92D3-42DF-8697-4BDA5E9B344E}" type="datetime1">
              <a:rPr lang="en-GB" smtClean="0"/>
              <a:t>04/10/2024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Resources 2/5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E292A-F32B-455E-827A-AB8936AA58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2306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488737-EB3D-4B32-943F-132EA8B3660D}" type="datetime1">
              <a:rPr lang="en-GB" smtClean="0"/>
              <a:t>04/10/2024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Resources 2/5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E292A-F32B-455E-827A-AB8936AA588D}" type="slidenum">
              <a:rPr lang="en-GB" smtClean="0"/>
              <a:t>‹#›</a:t>
            </a:fld>
            <a:endParaRPr lang="en-GB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56454646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391B5-7232-47C6-8263-C0E84B5443E1}" type="datetime1">
              <a:rPr lang="en-GB" smtClean="0"/>
              <a:t>04/10/2024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Resources 2/5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E292A-F32B-455E-827A-AB8936AA58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38916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ABF85-D85C-49B6-8214-6D3A16819A69}" type="datetime1">
              <a:rPr lang="en-GB" smtClean="0"/>
              <a:t>04/10/2024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Resources 2/5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E292A-F32B-455E-827A-AB8936AA58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152545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CB5448-A7BF-4332-8BE7-38305FDB7493}" type="datetime1">
              <a:rPr lang="en-GB" smtClean="0"/>
              <a:t>04/10/2024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Resources 2/5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E292A-F32B-455E-827A-AB8936AA58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373265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8AAB06-8DC4-4F74-B1C8-40B7FD77EB58}" type="datetime1">
              <a:rPr lang="en-GB" smtClean="0"/>
              <a:t>04/10/2024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/>
              <a:t>Resources 2/5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508E292A-F32B-455E-827A-AB8936AA58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35411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30" r:id="rId2"/>
    <p:sldLayoutId id="2147483731" r:id="rId3"/>
    <p:sldLayoutId id="2147483732" r:id="rId4"/>
    <p:sldLayoutId id="2147483733" r:id="rId5"/>
    <p:sldLayoutId id="2147483734" r:id="rId6"/>
    <p:sldLayoutId id="2147483735" r:id="rId7"/>
    <p:sldLayoutId id="2147483736" r:id="rId8"/>
    <p:sldLayoutId id="2147483737" r:id="rId9"/>
    <p:sldLayoutId id="2147483738" r:id="rId10"/>
    <p:sldLayoutId id="2147483739" r:id="rId11"/>
    <p:sldLayoutId id="2147483740" r:id="rId12"/>
    <p:sldLayoutId id="2147483741" r:id="rId13"/>
    <p:sldLayoutId id="2147483742" r:id="rId14"/>
    <p:sldLayoutId id="2147483743" r:id="rId15"/>
    <p:sldLayoutId id="2147483744" r:id="rId16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Relationship Id="rId4" Type="http://schemas.microsoft.com/office/2007/relationships/hdphoto" Target="../media/hdphoto1.wdp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6.xml"/><Relationship Id="rId3" Type="http://schemas.openxmlformats.org/officeDocument/2006/relationships/hyperlink" Target="https://www.wiki.ed.ac.uk/pages/viewpage.action?pageId=535182865" TargetMode="External"/><Relationship Id="rId7" Type="http://schemas.openxmlformats.org/officeDocument/2006/relationships/diagramColors" Target="../diagrams/colors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Relationship Id="rId6" Type="http://schemas.openxmlformats.org/officeDocument/2006/relationships/diagramQuickStyle" Target="../diagrams/quickStyle6.xml"/><Relationship Id="rId5" Type="http://schemas.openxmlformats.org/officeDocument/2006/relationships/diagramLayout" Target="../diagrams/layout6.xml"/><Relationship Id="rId4" Type="http://schemas.openxmlformats.org/officeDocument/2006/relationships/diagramData" Target="../diagrams/data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d.ac.uk/sustainability/topics/travel/sustainable-travel-policy-2021" TargetMode="External"/><Relationship Id="rId2" Type="http://schemas.openxmlformats.org/officeDocument/2006/relationships/hyperlink" Target="https://www.ed.ac.uk/staff/business-travel/booking-travel/faqs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ed.ac.uk/procurement/p-m-procurement-guides" TargetMode="External"/><Relationship Id="rId4" Type="http://schemas.openxmlformats.org/officeDocument/2006/relationships/hyperlink" Target="https://www.ed.ac.uk/finance/for-staff/financial-regulations-policies-and-procedures/expenses-policy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library.ed.ac.uk/research-support/publish-research/open-access/request-apc-payment" TargetMode="External"/><Relationship Id="rId2" Type="http://schemas.openxmlformats.org/officeDocument/2006/relationships/hyperlink" Target="https://uoe-finance.ed.ac.uk/for-staff/financial-regulations-policies-and-procedures/expenses-policy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d.ac.uk/e4-dtp/e4dtp-administration/for-current-dtp-students/dtp-student-advisory-board" TargetMode="Externa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ed.ac.uk/e4-dtp/e4dtp-administration/for-current-dtp-students" TargetMode="External"/><Relationship Id="rId13" Type="http://schemas.openxmlformats.org/officeDocument/2006/relationships/hyperlink" Target="https://www.ed.ac.uk/e4-dtp/e4dtp-administration/for-current-DTP-students" TargetMode="External"/><Relationship Id="rId3" Type="http://schemas.openxmlformats.org/officeDocument/2006/relationships/hyperlink" Target="https://www.ukri.org/funding/information-for-award-holders/grant-terms-and-conditions/" TargetMode="External"/><Relationship Id="rId7" Type="http://schemas.openxmlformats.org/officeDocument/2006/relationships/hyperlink" Target="https://www.ed.ac.uk/institute-academic-development/postgraduate/doctoral/news" TargetMode="External"/><Relationship Id="rId12" Type="http://schemas.openxmlformats.org/officeDocument/2006/relationships/hyperlink" Target="mailto:e4dtp@mlist.is.ed.ac.uk" TargetMode="Externa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Relationship Id="rId6" Type="http://schemas.openxmlformats.org/officeDocument/2006/relationships/hyperlink" Target="https://uoe.sharepoint.com/sites/DoctoralCollege" TargetMode="External"/><Relationship Id="rId11" Type="http://schemas.openxmlformats.org/officeDocument/2006/relationships/hyperlink" Target="https://uoe.sharepoint.com/sites/CSCE/AcademicAffairs/SitePages/Home.aspx" TargetMode="External"/><Relationship Id="rId5" Type="http://schemas.openxmlformats.org/officeDocument/2006/relationships/hyperlink" Target="https://www.ed.ac.uk/files/atoms/files/copsupervisorsresearchstudents.pdf" TargetMode="External"/><Relationship Id="rId10" Type="http://schemas.openxmlformats.org/officeDocument/2006/relationships/hyperlink" Target="https://www.wiki.ed.ac.uk/pages/viewpage.action?spaceKey=GPSIH&amp;title=GeoSciences+PGR+Students+Information+Hub+Home" TargetMode="External"/><Relationship Id="rId4" Type="http://schemas.openxmlformats.org/officeDocument/2006/relationships/hyperlink" Target="https://public.govdelivery.com/accounts/UKNERC/subscriber/new?preferences=true#tab1" TargetMode="External"/><Relationship Id="rId9" Type="http://schemas.openxmlformats.org/officeDocument/2006/relationships/hyperlink" Target="https://teams.microsoft.com/l/team/19%3acce52d4e50d14f5f8d9e43199cfffcc8%40thread.tacv2/conversations?groupId=c4c0509c-960c-4bc0-8be6-1a7a50cf0997&amp;tenantId=2e9f06b0-1669-4589-8789-10a06934dc61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kri.org/funding/information-for-award-holders/grant-terms-and-conditions/" TargetMode="External"/><Relationship Id="rId7" Type="http://schemas.openxmlformats.org/officeDocument/2006/relationships/hyperlink" Target="https://www.ed.ac.uk/e4-dtp/e4dtp-administration/for-current-dtp-students" TargetMode="Externa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.xml"/><Relationship Id="rId6" Type="http://schemas.openxmlformats.org/officeDocument/2006/relationships/hyperlink" Target="https://uoe.sharepoint.com/sites/CSCE/AcademicAffairs/SitePages/Home.aspx" TargetMode="External"/><Relationship Id="rId5" Type="http://schemas.openxmlformats.org/officeDocument/2006/relationships/hyperlink" Target="https://www.ed.ac.uk/files/atoms/files/copsupervisorsresearchstudents.pdf" TargetMode="External"/><Relationship Id="rId4" Type="http://schemas.openxmlformats.org/officeDocument/2006/relationships/hyperlink" Target="https://www.ukri.org/publications/terms-and-conditions-for-training-funding/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4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300" y="2144184"/>
            <a:ext cx="5825202" cy="1234727"/>
          </a:xfrm>
        </p:spPr>
        <p:txBody>
          <a:bodyPr/>
          <a:lstStyle/>
          <a:p>
            <a:pPr algn="l"/>
            <a:r>
              <a:rPr lang="en-GB" dirty="0"/>
              <a:t>E4 DTP Essentials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300" y="3378909"/>
            <a:ext cx="5825202" cy="400090"/>
          </a:xfrm>
        </p:spPr>
        <p:txBody>
          <a:bodyPr>
            <a:normAutofit/>
          </a:bodyPr>
          <a:lstStyle/>
          <a:p>
            <a:pPr algn="l"/>
            <a:r>
              <a:rPr lang="en-GB" dirty="0"/>
              <a:t>(Almost) everything you need to know for your PhD</a:t>
            </a:r>
            <a:endParaRPr lang="en-GB" sz="1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300" y="669335"/>
            <a:ext cx="1965960" cy="76123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8455" y="5727337"/>
            <a:ext cx="1001095" cy="80087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7372" y="5974561"/>
            <a:ext cx="2177143" cy="553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1201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675"/>
    </mc:Choice>
    <mc:Fallback xmlns="">
      <p:transition spd="slow" advTm="3675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134" y="1317759"/>
            <a:ext cx="6447501" cy="2910580"/>
          </a:xfrm>
        </p:spPr>
        <p:txBody>
          <a:bodyPr/>
          <a:lstStyle/>
          <a:p>
            <a:pPr>
              <a:buFont typeface="+mj-lt"/>
              <a:buAutoNum type="arabicPeriod"/>
            </a:pPr>
            <a:r>
              <a:rPr lang="en-GB" sz="2700" dirty="0"/>
              <a:t>PhD cycle and milestones</a:t>
            </a:r>
          </a:p>
          <a:p>
            <a:pPr>
              <a:buFont typeface="+mj-lt"/>
              <a:buAutoNum type="arabicPeriod"/>
            </a:pPr>
            <a:r>
              <a:rPr lang="en-GB" sz="2700" dirty="0"/>
              <a:t>Leave and concessions</a:t>
            </a:r>
          </a:p>
          <a:p>
            <a:pPr>
              <a:buFont typeface="+mj-lt"/>
              <a:buAutoNum type="arabicPeriod"/>
            </a:pPr>
            <a:r>
              <a:rPr lang="en-GB" sz="2700" dirty="0"/>
              <a:t>Funding</a:t>
            </a:r>
          </a:p>
          <a:p>
            <a:pPr>
              <a:buFont typeface="+mj-lt"/>
              <a:buAutoNum type="arabicPeriod"/>
            </a:pPr>
            <a:r>
              <a:rPr lang="en-GB" sz="2700" dirty="0"/>
              <a:t>Resources</a:t>
            </a:r>
          </a:p>
          <a:p>
            <a:pPr>
              <a:buFont typeface="+mj-lt"/>
              <a:buAutoNum type="arabicPeriod"/>
            </a:pPr>
            <a:r>
              <a:rPr lang="en-GB" sz="2700" dirty="0"/>
              <a:t>E4 students responsibilities</a:t>
            </a:r>
          </a:p>
          <a:p>
            <a:pPr>
              <a:buFont typeface="+mj-lt"/>
              <a:buAutoNum type="arabicPeriod"/>
            </a:pPr>
            <a:endParaRPr lang="en-GB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E292A-F32B-455E-827A-AB8936AA588D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7173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719"/>
    </mc:Choice>
    <mc:Fallback xmlns="">
      <p:transition spd="slow" advTm="4719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35562257"/>
              </p:ext>
            </p:extLst>
          </p:nvPr>
        </p:nvGraphicFramePr>
        <p:xfrm>
          <a:off x="-307225" y="824414"/>
          <a:ext cx="7939039" cy="54030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E292A-F32B-455E-827A-AB8936AA588D}" type="slidenum">
              <a:rPr lang="en-GB" smtClean="0"/>
              <a:t>3</a:t>
            </a:fld>
            <a:endParaRPr lang="en-GB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F752F0A-F5C2-488F-A71B-2BDC383C3159}"/>
              </a:ext>
            </a:extLst>
          </p:cNvPr>
          <p:cNvSpPr txBox="1"/>
          <p:nvPr/>
        </p:nvSpPr>
        <p:spPr>
          <a:xfrm>
            <a:off x="497205" y="6488668"/>
            <a:ext cx="485013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Font typeface="+mj-lt"/>
              <a:buAutoNum type="arabicPeriod"/>
            </a:pPr>
            <a:r>
              <a:rPr lang="en-GB" sz="1800" dirty="0">
                <a:solidFill>
                  <a:schemeClr val="bg1">
                    <a:lumMod val="75000"/>
                  </a:schemeClr>
                </a:solidFill>
              </a:rPr>
              <a:t>PhD cycle and milestones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01453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780"/>
    </mc:Choice>
    <mc:Fallback xmlns="">
      <p:transition spd="slow" advTm="2078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CBB5C84-147D-4162-BD7E-5921CC7E30F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8BF3783-4B3F-4C9E-A4A5-8E255491AA4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8DFDD083-6A74-4236-8DBD-1E6726E46B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55E0F12-8923-44B7-B495-D7B79A57FA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654304C-4D7C-427D-A982-59958211DB7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EBA85D5-305D-49BF-B247-408FCA78CFE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82EC98F2-7F91-4881-8167-3E28895A257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5FBF659-EF58-4074-9D21-A5886D68704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3A4A9E9-99C2-4DE7-9177-E5177F9A6AB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A00490F-BBAA-4DFB-9F8B-F3F4E61844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1404354-F491-4E26-BCC9-E0ECFD6614C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C3EB718-D14A-484A-BCBC-DEFB475A826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9F52F6B-BEB9-48C5-BDF2-362507BB74C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 uiExpand="1">
        <p:bldSub>
          <a:bldDgm bld="one"/>
        </p:bldSub>
      </p:bldGraphic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947264"/>
            <a:ext cx="6447501" cy="423333"/>
          </a:xfrm>
        </p:spPr>
        <p:txBody>
          <a:bodyPr>
            <a:normAutofit fontScale="90000"/>
          </a:bodyPr>
          <a:lstStyle/>
          <a:p>
            <a:r>
              <a:rPr lang="en-GB" dirty="0"/>
              <a:t>Annual PhD Pattern</a:t>
            </a:r>
          </a:p>
        </p:txBody>
      </p:sp>
      <p:sp>
        <p:nvSpPr>
          <p:cNvPr id="5" name="Right Arrow 4"/>
          <p:cNvSpPr/>
          <p:nvPr/>
        </p:nvSpPr>
        <p:spPr>
          <a:xfrm>
            <a:off x="609599" y="1701802"/>
            <a:ext cx="4940175" cy="1340873"/>
          </a:xfrm>
          <a:prstGeom prst="rightArrow">
            <a:avLst>
              <a:gd name="adj1" fmla="val 50000"/>
              <a:gd name="adj2" fmla="val 73447"/>
            </a:avLst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r>
              <a:rPr lang="en-US" sz="2400" dirty="0"/>
              <a:t>Year 2</a:t>
            </a:r>
            <a:endParaRPr lang="en-US" sz="1200" dirty="0">
              <a:solidFill>
                <a:srgbClr val="FFFF00"/>
              </a:solidFill>
            </a:endParaRPr>
          </a:p>
        </p:txBody>
      </p:sp>
      <p:sp>
        <p:nvSpPr>
          <p:cNvPr id="6" name="Oval 5"/>
          <p:cNvSpPr/>
          <p:nvPr/>
        </p:nvSpPr>
        <p:spPr>
          <a:xfrm>
            <a:off x="5799544" y="1864236"/>
            <a:ext cx="1507067" cy="1016001"/>
          </a:xfrm>
          <a:prstGeom prst="ellips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GB" sz="1350" dirty="0"/>
              <a:t>2</a:t>
            </a:r>
            <a:r>
              <a:rPr lang="en-GB" sz="1350" baseline="30000" dirty="0"/>
              <a:t>nd</a:t>
            </a:r>
            <a:r>
              <a:rPr lang="en-GB" sz="1350" dirty="0"/>
              <a:t> annual review of progression</a:t>
            </a:r>
          </a:p>
        </p:txBody>
      </p:sp>
      <p:sp>
        <p:nvSpPr>
          <p:cNvPr id="7" name="Right Arrow 6"/>
          <p:cNvSpPr/>
          <p:nvPr/>
        </p:nvSpPr>
        <p:spPr>
          <a:xfrm>
            <a:off x="609600" y="3235883"/>
            <a:ext cx="4940174" cy="1359954"/>
          </a:xfrm>
          <a:prstGeom prst="rightArrow">
            <a:avLst>
              <a:gd name="adj1" fmla="val 50000"/>
              <a:gd name="adj2" fmla="val 73447"/>
            </a:avLst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r>
              <a:rPr lang="en-US" sz="2400" dirty="0"/>
              <a:t>Year 3</a:t>
            </a:r>
          </a:p>
        </p:txBody>
      </p:sp>
      <p:sp>
        <p:nvSpPr>
          <p:cNvPr id="8" name="Oval 7"/>
          <p:cNvSpPr/>
          <p:nvPr/>
        </p:nvSpPr>
        <p:spPr>
          <a:xfrm>
            <a:off x="5799544" y="3407859"/>
            <a:ext cx="1507067" cy="1016001"/>
          </a:xfrm>
          <a:prstGeom prst="ellipse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GB" sz="1350" dirty="0"/>
              <a:t>3rd annual review of progression</a:t>
            </a:r>
          </a:p>
        </p:txBody>
      </p:sp>
      <p:sp>
        <p:nvSpPr>
          <p:cNvPr id="9" name="Right Arrow 8"/>
          <p:cNvSpPr/>
          <p:nvPr/>
        </p:nvSpPr>
        <p:spPr>
          <a:xfrm>
            <a:off x="609600" y="4789045"/>
            <a:ext cx="4940174" cy="1286812"/>
          </a:xfrm>
          <a:prstGeom prst="rightArrow">
            <a:avLst>
              <a:gd name="adj1" fmla="val 50000"/>
              <a:gd name="adj2" fmla="val 78372"/>
            </a:avLst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r>
              <a:rPr lang="en-US" sz="2400" dirty="0"/>
              <a:t>Year 4 – Writing up period</a:t>
            </a:r>
          </a:p>
        </p:txBody>
      </p:sp>
      <p:sp>
        <p:nvSpPr>
          <p:cNvPr id="10" name="Oval 9"/>
          <p:cNvSpPr/>
          <p:nvPr/>
        </p:nvSpPr>
        <p:spPr>
          <a:xfrm>
            <a:off x="5799543" y="4924450"/>
            <a:ext cx="1507067" cy="1016001"/>
          </a:xfrm>
          <a:prstGeom prst="ellipse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GB" sz="1350" dirty="0"/>
              <a:t>Submission by maximum end-date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17914" y="3701142"/>
            <a:ext cx="4067163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en-US" sz="1350" dirty="0">
                <a:solidFill>
                  <a:srgbClr val="FFFF00"/>
                </a:solidFill>
              </a:rPr>
              <a:t>2-day DTP Residential Training (mid-March)</a:t>
            </a:r>
          </a:p>
          <a:p>
            <a:pPr lvl="1"/>
            <a:r>
              <a:rPr lang="en-US" sz="1350" dirty="0"/>
              <a:t>GeoSciences PGR Conference (May)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14121" y="2118322"/>
            <a:ext cx="4070957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en-US" sz="1350" dirty="0">
                <a:solidFill>
                  <a:srgbClr val="FFFF00"/>
                </a:solidFill>
              </a:rPr>
              <a:t>2-day DTP Residential Training (early May)</a:t>
            </a:r>
          </a:p>
          <a:p>
            <a:pPr lvl="1"/>
            <a:r>
              <a:rPr lang="en-US" sz="1350" dirty="0"/>
              <a:t>GeoSciences PGR Conference (May)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E292A-F32B-455E-827A-AB8936AA588D}" type="slidenum">
              <a:rPr lang="en-GB" smtClean="0"/>
              <a:t>4</a:t>
            </a:fld>
            <a:endParaRPr lang="en-GB"/>
          </a:p>
        </p:txBody>
      </p:sp>
      <p:sp>
        <p:nvSpPr>
          <p:cNvPr id="14" name="TextBox 13"/>
          <p:cNvSpPr txBox="1"/>
          <p:nvPr/>
        </p:nvSpPr>
        <p:spPr>
          <a:xfrm>
            <a:off x="1154050" y="2995152"/>
            <a:ext cx="9711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FF0000"/>
                </a:solidFill>
              </a:rPr>
              <a:t>TN&amp;NA</a:t>
            </a:r>
          </a:p>
        </p:txBody>
      </p:sp>
      <p:sp>
        <p:nvSpPr>
          <p:cNvPr id="16" name="Oval 15"/>
          <p:cNvSpPr/>
          <p:nvPr/>
        </p:nvSpPr>
        <p:spPr>
          <a:xfrm>
            <a:off x="1475445" y="2569528"/>
            <a:ext cx="103229" cy="103229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Oval 14"/>
          <p:cNvSpPr/>
          <p:nvPr/>
        </p:nvSpPr>
        <p:spPr>
          <a:xfrm>
            <a:off x="1536408" y="4098927"/>
            <a:ext cx="103229" cy="103229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E9F8405-ABA6-44A9-AD5B-F20988602CA4}"/>
              </a:ext>
            </a:extLst>
          </p:cNvPr>
          <p:cNvSpPr txBox="1"/>
          <p:nvPr/>
        </p:nvSpPr>
        <p:spPr>
          <a:xfrm>
            <a:off x="497205" y="6488668"/>
            <a:ext cx="485013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Font typeface="+mj-lt"/>
              <a:buAutoNum type="arabicPeriod"/>
            </a:pPr>
            <a:r>
              <a:rPr lang="en-GB" sz="1800" dirty="0">
                <a:solidFill>
                  <a:schemeClr val="bg1">
                    <a:lumMod val="75000"/>
                  </a:schemeClr>
                </a:solidFill>
              </a:rPr>
              <a:t>PhD cycle and milestones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40692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8948"/>
    </mc:Choice>
    <mc:Fallback xmlns="">
      <p:transition spd="slow" advTm="1894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/>
      <p:bldP spid="12" grpId="0"/>
      <p:bldP spid="14" grpId="0"/>
      <p:bldP spid="16" grpId="0" animBg="1"/>
      <p:bldP spid="1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1" y="1097167"/>
            <a:ext cx="6447501" cy="440267"/>
          </a:xfrm>
        </p:spPr>
        <p:txBody>
          <a:bodyPr>
            <a:normAutofit fontScale="90000"/>
          </a:bodyPr>
          <a:lstStyle/>
          <a:p>
            <a:r>
              <a:rPr lang="en-GB" dirty="0"/>
              <a:t>Concessions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14616498"/>
              </p:ext>
            </p:extLst>
          </p:nvPr>
        </p:nvGraphicFramePr>
        <p:xfrm>
          <a:off x="508268" y="1881718"/>
          <a:ext cx="6447234" cy="35324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E292A-F32B-455E-827A-AB8936AA588D}" type="slidenum">
              <a:rPr lang="en-GB" smtClean="0"/>
              <a:t>5</a:t>
            </a:fld>
            <a:endParaRPr lang="en-GB"/>
          </a:p>
        </p:txBody>
      </p:sp>
      <p:sp>
        <p:nvSpPr>
          <p:cNvPr id="5" name="TextBox 4"/>
          <p:cNvSpPr txBox="1"/>
          <p:nvPr/>
        </p:nvSpPr>
        <p:spPr>
          <a:xfrm>
            <a:off x="6700995" y="2828835"/>
            <a:ext cx="1344047" cy="1384995"/>
          </a:xfrm>
          <a:prstGeom prst="rect">
            <a:avLst/>
          </a:prstGeom>
          <a:solidFill>
            <a:srgbClr val="FFCC00"/>
          </a:solidFill>
          <a:ln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sz="1200" dirty="0"/>
              <a:t>International students have some conditions on interruptions and extensions beyond end date.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49D55C1-6E5E-42C1-84C6-230B7F313268}"/>
              </a:ext>
            </a:extLst>
          </p:cNvPr>
          <p:cNvSpPr txBox="1"/>
          <p:nvPr/>
        </p:nvSpPr>
        <p:spPr>
          <a:xfrm>
            <a:off x="497205" y="6488668"/>
            <a:ext cx="485013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solidFill>
                  <a:schemeClr val="bg1">
                    <a:lumMod val="75000"/>
                  </a:schemeClr>
                </a:solidFill>
              </a:rPr>
              <a:t>2. Leave and concessions</a:t>
            </a:r>
            <a:endParaRPr lang="en-GB" sz="1800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00390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3038"/>
    </mc:Choice>
    <mc:Fallback xmlns="">
      <p:transition spd="slow" advTm="2303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81B44D4B-96B4-46C7-91FA-FF139C9EAAB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E49D59F-A607-4AA0-8E60-F1D568EC9F1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6946637-2CF1-411D-9E32-CF2F917F66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F074936-4EF6-49A1-8292-82F8539F938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 uiExpand="1">
        <p:bldSub>
          <a:bldDgm bld="one"/>
        </p:bldSub>
      </p:bldGraphic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1" y="1314450"/>
            <a:ext cx="6447501" cy="457200"/>
          </a:xfrm>
        </p:spPr>
        <p:txBody>
          <a:bodyPr>
            <a:normAutofit fontScale="90000"/>
          </a:bodyPr>
          <a:lstStyle/>
          <a:p>
            <a:r>
              <a:rPr lang="en-GB" dirty="0"/>
              <a:t>Leave of absence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001" y="1907118"/>
            <a:ext cx="6447501" cy="1049866"/>
          </a:xfrm>
        </p:spPr>
        <p:txBody>
          <a:bodyPr>
            <a:normAutofit fontScale="92500" lnSpcReduction="20000"/>
          </a:bodyPr>
          <a:lstStyle/>
          <a:p>
            <a:r>
              <a:rPr lang="en-GB" dirty="0"/>
              <a:t>Absence from the University but still on course (fieldwork, internship included in the PhD, research visit etc.)</a:t>
            </a:r>
          </a:p>
          <a:p>
            <a:r>
              <a:rPr lang="en-GB" dirty="0"/>
              <a:t>Absences of </a:t>
            </a:r>
            <a:r>
              <a:rPr lang="en-GB" b="1" dirty="0"/>
              <a:t>more than 30 consecutive days </a:t>
            </a:r>
            <a:r>
              <a:rPr lang="en-GB" dirty="0"/>
              <a:t>must be signalled to the PGR office and recorded (form)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6695" y="3092452"/>
            <a:ext cx="2010396" cy="2306948"/>
          </a:xfrm>
          <a:prstGeom prst="rect">
            <a:avLst/>
          </a:prstGeom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508001" y="3270250"/>
            <a:ext cx="6447501" cy="45720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825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GB" dirty="0"/>
              <a:t>Annual Leave</a:t>
            </a: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508000" y="3905248"/>
            <a:ext cx="4516845" cy="203691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Annual Leave entitlement for PhD students is </a:t>
            </a:r>
            <a:r>
              <a:rPr lang="en-GB" b="1" dirty="0"/>
              <a:t>minimum 6 weeks and maximum 8 weeks p.a. </a:t>
            </a:r>
            <a:r>
              <a:rPr lang="en-GB" dirty="0"/>
              <a:t>(inclusive of public holidays and December-January closure which usually takes 4 days) </a:t>
            </a:r>
          </a:p>
          <a:p>
            <a:r>
              <a:rPr lang="en-GB" dirty="0"/>
              <a:t>To be taken in agreement with your supervisor</a:t>
            </a:r>
          </a:p>
          <a:p>
            <a:r>
              <a:rPr lang="en-GB" dirty="0"/>
              <a:t>Notify the PGR office of leave dates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E292A-F32B-455E-827A-AB8936AA588D}" type="slidenum">
              <a:rPr lang="en-GB" smtClean="0"/>
              <a:t>6</a:t>
            </a:fld>
            <a:endParaRPr lang="en-GB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0F64EA8-7FDD-470D-9426-C6F5ECC0BB69}"/>
              </a:ext>
            </a:extLst>
          </p:cNvPr>
          <p:cNvSpPr txBox="1"/>
          <p:nvPr/>
        </p:nvSpPr>
        <p:spPr>
          <a:xfrm>
            <a:off x="497205" y="6488668"/>
            <a:ext cx="485013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solidFill>
                  <a:schemeClr val="bg1">
                    <a:lumMod val="75000"/>
                  </a:schemeClr>
                </a:solidFill>
              </a:rPr>
              <a:t>2. Leave and concessions</a:t>
            </a:r>
            <a:endParaRPr lang="en-GB" sz="1800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44546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864"/>
    </mc:Choice>
    <mc:Fallback xmlns="">
      <p:transition spd="slow" advTm="1586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  <p:bldP spid="7" grpId="0"/>
      <p:bldP spid="9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1" y="1314450"/>
            <a:ext cx="6447501" cy="474134"/>
          </a:xfrm>
        </p:spPr>
        <p:txBody>
          <a:bodyPr>
            <a:normAutofit fontScale="90000"/>
          </a:bodyPr>
          <a:lstStyle/>
          <a:p>
            <a:r>
              <a:rPr lang="en-GB" dirty="0"/>
              <a:t>NERC E4 DTP PhD Stipend Length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20591704"/>
              </p:ext>
            </p:extLst>
          </p:nvPr>
        </p:nvGraphicFramePr>
        <p:xfrm>
          <a:off x="508001" y="2045890"/>
          <a:ext cx="7035403" cy="312089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Rounded Rectangle 4"/>
          <p:cNvSpPr/>
          <p:nvPr/>
        </p:nvSpPr>
        <p:spPr>
          <a:xfrm>
            <a:off x="931333" y="4455583"/>
            <a:ext cx="1236134" cy="406400"/>
          </a:xfrm>
          <a:prstGeom prst="roundRect">
            <a:avLst/>
          </a:prstGeom>
          <a:solidFill>
            <a:srgbClr val="FF99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GB" sz="2100" dirty="0">
                <a:solidFill>
                  <a:schemeClr val="tx1"/>
                </a:solidFill>
              </a:rPr>
              <a:t>Basic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3001234" y="4455583"/>
            <a:ext cx="1236134" cy="40640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GB" sz="2100" dirty="0">
                <a:solidFill>
                  <a:schemeClr val="tx1"/>
                </a:solidFill>
              </a:rPr>
              <a:t>Optional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71135" y="4455583"/>
            <a:ext cx="1236134" cy="406400"/>
          </a:xfrm>
          <a:prstGeom prst="roundRect">
            <a:avLst/>
          </a:prstGeom>
          <a:solidFill>
            <a:srgbClr val="FFCCCC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GB" sz="2100" dirty="0">
                <a:solidFill>
                  <a:schemeClr val="tx1"/>
                </a:solidFill>
              </a:rPr>
              <a:t>Optional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E292A-F32B-455E-827A-AB8936AA588D}" type="slidenum">
              <a:rPr lang="en-GB" smtClean="0"/>
              <a:t>7</a:t>
            </a:fld>
            <a:endParaRPr lang="en-GB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85BC6B3-B644-4C36-8887-72D0CB6D9403}"/>
              </a:ext>
            </a:extLst>
          </p:cNvPr>
          <p:cNvSpPr txBox="1"/>
          <p:nvPr/>
        </p:nvSpPr>
        <p:spPr>
          <a:xfrm>
            <a:off x="497205" y="6488668"/>
            <a:ext cx="485013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solidFill>
                  <a:schemeClr val="bg1">
                    <a:lumMod val="75000"/>
                  </a:schemeClr>
                </a:solidFill>
              </a:rPr>
              <a:t>3. Funding</a:t>
            </a:r>
            <a:endParaRPr lang="en-GB" sz="1800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87256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9222"/>
    </mc:Choice>
    <mc:Fallback xmlns="">
      <p:transition spd="slow" advTm="1922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A2006E8-E45A-4FCA-B390-FFF5A3F279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7FD4F4C-EB30-4D76-8BB4-604C464307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1B5ADEC-D7FD-4FA8-A6FD-00094D3B63F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B38B916E-B500-47AD-B4C9-D782E494181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 uiExpand="1">
        <p:bldSub>
          <a:bldDgm bld="one"/>
        </p:bldSub>
      </p:bldGraphic>
      <p:bldP spid="5" grpId="0" animBg="1"/>
      <p:bldP spid="6" grpId="0" animBg="1"/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524532" cy="531137"/>
          </a:xfrm>
        </p:spPr>
        <p:txBody>
          <a:bodyPr>
            <a:normAutofit fontScale="90000"/>
          </a:bodyPr>
          <a:lstStyle/>
          <a:p>
            <a:r>
              <a:rPr lang="en-GB" sz="3200" dirty="0"/>
              <a:t>E4 DTP Stipend Extension Schemes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71599105"/>
              </p:ext>
            </p:extLst>
          </p:nvPr>
        </p:nvGraphicFramePr>
        <p:xfrm>
          <a:off x="609600" y="1376128"/>
          <a:ext cx="6348413" cy="50518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5232571" y="3717378"/>
            <a:ext cx="1323703" cy="369332"/>
          </a:xfrm>
          <a:prstGeom prst="rect">
            <a:avLst/>
          </a:prstGeom>
          <a:solidFill>
            <a:srgbClr val="FFCC00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dirty="0"/>
              <a:t>Year 2 to 4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4479" y="5904720"/>
            <a:ext cx="819886" cy="369332"/>
          </a:xfrm>
          <a:prstGeom prst="rect">
            <a:avLst/>
          </a:prstGeom>
          <a:solidFill>
            <a:srgbClr val="FFCC00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dirty="0"/>
              <a:t>Year 4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E292A-F32B-455E-827A-AB8936AA588D}" type="slidenum">
              <a:rPr lang="en-GB" smtClean="0"/>
              <a:t>8</a:t>
            </a:fld>
            <a:endParaRPr lang="en-GB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62E24E5-6304-481F-9CCE-12E5E0AC1394}"/>
              </a:ext>
            </a:extLst>
          </p:cNvPr>
          <p:cNvSpPr txBox="1"/>
          <p:nvPr/>
        </p:nvSpPr>
        <p:spPr>
          <a:xfrm>
            <a:off x="497205" y="6488668"/>
            <a:ext cx="485013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solidFill>
                  <a:schemeClr val="bg1">
                    <a:lumMod val="75000"/>
                  </a:schemeClr>
                </a:solidFill>
              </a:rPr>
              <a:t>3. Funding</a:t>
            </a:r>
            <a:endParaRPr lang="en-GB" sz="1800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07400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5179"/>
    </mc:Choice>
    <mc:Fallback xmlns="">
      <p:transition spd="slow" advTm="4517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AF7F55E-7D63-437F-A0ED-83D3C4980EC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8BCF7216-A7E4-4442-BFCE-0310032354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CCE016B-AF9E-409E-AA0A-BBEC299DDC8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B4DEAAFF-5CCD-4AC4-A576-9F983D2375D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 uiExpand="1">
        <p:bldSub>
          <a:bldDgm bld="one"/>
        </p:bldSub>
      </p:bldGraphic>
      <p:bldP spid="3" grpId="0" animBg="1"/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609601"/>
            <a:ext cx="6658467" cy="838954"/>
          </a:xfrm>
        </p:spPr>
        <p:txBody>
          <a:bodyPr>
            <a:normAutofit fontScale="90000"/>
          </a:bodyPr>
          <a:lstStyle/>
          <a:p>
            <a:r>
              <a:rPr lang="en-GB" sz="2800" dirty="0"/>
              <a:t>E4 DTP Overseas Research Visit &amp;</a:t>
            </a:r>
            <a:br>
              <a:rPr lang="en-GB" sz="2800" dirty="0"/>
            </a:br>
            <a:r>
              <a:rPr lang="en-GB" sz="2800" dirty="0"/>
              <a:t>Conference Fund (ORVCF)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68628787"/>
              </p:ext>
            </p:extLst>
          </p:nvPr>
        </p:nvGraphicFramePr>
        <p:xfrm>
          <a:off x="568303" y="1193488"/>
          <a:ext cx="6581715" cy="51029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E292A-F32B-455E-827A-AB8936AA588D}" type="slidenum">
              <a:rPr lang="en-GB" smtClean="0"/>
              <a:t>9</a:t>
            </a:fld>
            <a:endParaRPr lang="en-GB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67CD05D-39B5-414A-A4D0-B3B0E33CDE35}"/>
              </a:ext>
            </a:extLst>
          </p:cNvPr>
          <p:cNvSpPr txBox="1"/>
          <p:nvPr/>
        </p:nvSpPr>
        <p:spPr>
          <a:xfrm>
            <a:off x="497205" y="6488668"/>
            <a:ext cx="485013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solidFill>
                  <a:schemeClr val="bg1">
                    <a:lumMod val="75000"/>
                  </a:schemeClr>
                </a:solidFill>
              </a:rPr>
              <a:t>3. Funding</a:t>
            </a:r>
            <a:endParaRPr lang="en-GB" sz="1800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98275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686"/>
    </mc:Choice>
    <mc:Fallback xmlns="">
      <p:transition spd="slow" advTm="3068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B23CF5B8-DEA5-432E-8E9D-94D6E16A4B4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AC732FA-E2B4-4D0D-ADAA-0B3B85C5581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85B135B8-58DC-46CD-B19D-277B8031AA3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7A87394-3C42-497C-AE9F-E933A0EC6BF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BA78D45D-147F-413C-A5D3-A728BAB0FB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D7AAA80-C8A2-4914-BE4E-72840662DB9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4EE917D-878A-47A2-8B8A-3958584F26B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DE18A03-2D2C-4E0A-A477-DFC4E9B933D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 uiExpand="1">
        <p:bldSub>
          <a:bldDgm bld="one"/>
        </p:bldSub>
      </p:bldGraphic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08001" y="879885"/>
            <a:ext cx="6834359" cy="448733"/>
          </a:xfrm>
        </p:spPr>
        <p:txBody>
          <a:bodyPr>
            <a:normAutofit fontScale="90000"/>
          </a:bodyPr>
          <a:lstStyle/>
          <a:p>
            <a:r>
              <a:rPr lang="en-GB" dirty="0"/>
              <a:t>RTSG and Additional Research Costs</a:t>
            </a:r>
          </a:p>
        </p:txBody>
      </p:sp>
      <p:sp>
        <p:nvSpPr>
          <p:cNvPr id="6" name="Oval 5"/>
          <p:cNvSpPr/>
          <p:nvPr/>
        </p:nvSpPr>
        <p:spPr>
          <a:xfrm>
            <a:off x="1203683" y="2008717"/>
            <a:ext cx="1905000" cy="1905000"/>
          </a:xfrm>
          <a:prstGeom prst="ellips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GB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RTSG</a:t>
            </a:r>
            <a:endParaRPr lang="en-GB" sz="36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  <a:p>
            <a:pPr algn="ctr"/>
            <a:r>
              <a:rPr lang="en-GB" sz="1350" dirty="0"/>
              <a:t>£1,150 per year</a:t>
            </a:r>
          </a:p>
          <a:p>
            <a:pPr algn="ctr"/>
            <a:r>
              <a:rPr lang="en-GB" sz="1350" dirty="0"/>
              <a:t>(3 years)</a:t>
            </a:r>
          </a:p>
          <a:p>
            <a:pPr algn="ctr"/>
            <a:r>
              <a:rPr lang="en-GB" sz="900" dirty="0"/>
              <a:t>[+ £575 in year 4]</a:t>
            </a:r>
          </a:p>
        </p:txBody>
      </p:sp>
      <p:sp>
        <p:nvSpPr>
          <p:cNvPr id="7" name="Oval 6"/>
          <p:cNvSpPr/>
          <p:nvPr/>
        </p:nvSpPr>
        <p:spPr>
          <a:xfrm>
            <a:off x="3392317" y="2008717"/>
            <a:ext cx="1905000" cy="1905000"/>
          </a:xfrm>
          <a:prstGeom prst="ellips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GB" sz="36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ARC</a:t>
            </a:r>
            <a:endParaRPr lang="en-GB" sz="36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  <a:p>
            <a:pPr algn="ctr"/>
            <a:r>
              <a:rPr lang="en-GB" sz="1350" dirty="0"/>
              <a:t>depending on project</a:t>
            </a:r>
            <a:endParaRPr lang="en-GB" sz="900" dirty="0"/>
          </a:p>
        </p:txBody>
      </p:sp>
      <p:sp>
        <p:nvSpPr>
          <p:cNvPr id="8" name="Rectangle 7"/>
          <p:cNvSpPr/>
          <p:nvPr/>
        </p:nvSpPr>
        <p:spPr>
          <a:xfrm>
            <a:off x="803950" y="1932517"/>
            <a:ext cx="5003800" cy="2091266"/>
          </a:xfrm>
          <a:prstGeom prst="rect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350"/>
          </a:p>
        </p:txBody>
      </p:sp>
      <p:sp>
        <p:nvSpPr>
          <p:cNvPr id="9" name="Rectangle 8"/>
          <p:cNvSpPr/>
          <p:nvPr/>
        </p:nvSpPr>
        <p:spPr>
          <a:xfrm>
            <a:off x="795484" y="4099983"/>
            <a:ext cx="2489200" cy="9906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GB" dirty="0"/>
              <a:t>Held in your school in a personal account</a:t>
            </a:r>
          </a:p>
        </p:txBody>
      </p:sp>
      <p:sp>
        <p:nvSpPr>
          <p:cNvPr id="10" name="Rectangle 9"/>
          <p:cNvSpPr/>
          <p:nvPr/>
        </p:nvSpPr>
        <p:spPr>
          <a:xfrm>
            <a:off x="3284683" y="4099983"/>
            <a:ext cx="2540000" cy="990600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Must be spent before the end of your stipend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803950" y="5160695"/>
            <a:ext cx="5029199" cy="646331"/>
          </a:xfrm>
          <a:prstGeom prst="rect">
            <a:avLst/>
          </a:prstGeom>
          <a:solidFill>
            <a:srgbClr val="FFCCCC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CASE studentships: </a:t>
            </a:r>
            <a:r>
              <a:rPr lang="en-GB" dirty="0">
                <a:solidFill>
                  <a:schemeClr val="tx1">
                    <a:lumMod val="95000"/>
                    <a:lumOff val="5000"/>
                  </a:schemeClr>
                </a:solidFill>
              </a:rPr>
              <a:t>CASE</a:t>
            </a:r>
            <a:r>
              <a:rPr lang="en-GB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GB" dirty="0">
                <a:solidFill>
                  <a:schemeClr val="tx1">
                    <a:lumMod val="95000"/>
                    <a:lumOff val="5000"/>
                  </a:schemeClr>
                </a:solidFill>
              </a:rPr>
              <a:t>money is held on a separate Research Grant Account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E292A-F32B-455E-827A-AB8936AA588D}" type="slidenum">
              <a:rPr lang="en-GB" smtClean="0"/>
              <a:t>10</a:t>
            </a:fld>
            <a:endParaRPr lang="en-GB"/>
          </a:p>
        </p:txBody>
      </p:sp>
      <p:pic>
        <p:nvPicPr>
          <p:cNvPr id="1026" name="Picture 2" descr="See the source imag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99828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0162" y="2593245"/>
            <a:ext cx="1513689" cy="18617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5B1A82CE-ADA6-4F59-8E81-67763AA0A51A}"/>
              </a:ext>
            </a:extLst>
          </p:cNvPr>
          <p:cNvSpPr txBox="1"/>
          <p:nvPr/>
        </p:nvSpPr>
        <p:spPr>
          <a:xfrm>
            <a:off x="497205" y="6488668"/>
            <a:ext cx="485013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solidFill>
                  <a:schemeClr val="bg1">
                    <a:lumMod val="75000"/>
                  </a:schemeClr>
                </a:solidFill>
              </a:rPr>
              <a:t>3. Funding</a:t>
            </a:r>
            <a:endParaRPr lang="en-GB" sz="1800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67898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2252"/>
    </mc:Choice>
    <mc:Fallback xmlns="">
      <p:transition spd="slow" advTm="2225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5" cy="557349"/>
          </a:xfrm>
        </p:spPr>
        <p:txBody>
          <a:bodyPr>
            <a:normAutofit fontScale="90000"/>
          </a:bodyPr>
          <a:lstStyle/>
          <a:p>
            <a:r>
              <a:rPr lang="en-GB" dirty="0"/>
              <a:t>How to spend your RTSG/ARC</a:t>
            </a:r>
            <a:endParaRPr lang="en-GB" sz="2200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598" y="1280160"/>
            <a:ext cx="6347715" cy="1018423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 fontScale="70000" lnSpcReduction="2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GB" b="1" dirty="0" err="1">
                <a:solidFill>
                  <a:schemeClr val="tx1"/>
                </a:solidFill>
              </a:rPr>
              <a:t>GeoSces</a:t>
            </a:r>
            <a:r>
              <a:rPr lang="en-GB" b="1" dirty="0">
                <a:solidFill>
                  <a:schemeClr val="tx1"/>
                </a:solidFill>
              </a:rPr>
              <a:t> students: </a:t>
            </a:r>
            <a:r>
              <a:rPr lang="en-GB" dirty="0">
                <a:solidFill>
                  <a:schemeClr val="tx1"/>
                </a:solidFill>
              </a:rPr>
              <a:t>More details on the PGR student hub: </a:t>
            </a:r>
            <a:r>
              <a:rPr lang="en-GB" dirty="0">
                <a:hlinkClick r:id="rId3"/>
              </a:rPr>
              <a:t>RTSG (Research Training and Support Grant) - GeoSciences PGR Students Information Hub - Wiki Service (ed.ac.uk)</a:t>
            </a:r>
            <a:endParaRPr lang="en-GB" dirty="0"/>
          </a:p>
          <a:p>
            <a:pPr marL="0" indent="0">
              <a:lnSpc>
                <a:spcPct val="120000"/>
              </a:lnSpc>
              <a:buNone/>
            </a:pPr>
            <a:r>
              <a:rPr lang="en-GB" b="1" dirty="0">
                <a:solidFill>
                  <a:schemeClr val="tx1"/>
                </a:solidFill>
              </a:rPr>
              <a:t>Non-</a:t>
            </a:r>
            <a:r>
              <a:rPr lang="en-GB" b="1" dirty="0" err="1">
                <a:solidFill>
                  <a:schemeClr val="tx1"/>
                </a:solidFill>
              </a:rPr>
              <a:t>GeoSces</a:t>
            </a:r>
            <a:r>
              <a:rPr lang="en-GB" b="1" dirty="0">
                <a:solidFill>
                  <a:schemeClr val="tx1"/>
                </a:solidFill>
              </a:rPr>
              <a:t> students: </a:t>
            </a:r>
            <a:r>
              <a:rPr lang="en-GB" dirty="0">
                <a:solidFill>
                  <a:schemeClr val="tx1"/>
                </a:solidFill>
              </a:rPr>
              <a:t>check local processes with your school PGR office</a:t>
            </a:r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3153818544"/>
              </p:ext>
            </p:extLst>
          </p:nvPr>
        </p:nvGraphicFramePr>
        <p:xfrm>
          <a:off x="373629" y="1997760"/>
          <a:ext cx="7093969" cy="46126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6" name="Rectangle 5"/>
          <p:cNvSpPr/>
          <p:nvPr/>
        </p:nvSpPr>
        <p:spPr>
          <a:xfrm>
            <a:off x="33633" y="2461567"/>
            <a:ext cx="679993" cy="1107996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600" b="1" dirty="0">
                <a:ln w="22225">
                  <a:solidFill>
                    <a:srgbClr val="FFCC66"/>
                  </a:solidFill>
                  <a:prstDash val="solid"/>
                </a:ln>
                <a:solidFill>
                  <a:srgbClr val="FF99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1</a:t>
            </a:r>
            <a:endParaRPr lang="en-US" sz="6600" b="1" cap="none" spc="0" dirty="0">
              <a:ln w="22225">
                <a:solidFill>
                  <a:srgbClr val="FFCC66"/>
                </a:solidFill>
                <a:prstDash val="solid"/>
              </a:ln>
              <a:solidFill>
                <a:srgbClr val="FF990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336405" y="4019975"/>
            <a:ext cx="679993" cy="1107996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600" b="1" dirty="0">
                <a:ln w="22225">
                  <a:solidFill>
                    <a:srgbClr val="FFCC66"/>
                  </a:solidFill>
                  <a:prstDash val="solid"/>
                </a:ln>
                <a:solidFill>
                  <a:srgbClr val="FF99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2</a:t>
            </a:r>
            <a:endParaRPr lang="en-US" sz="6600" b="1" cap="none" spc="0" dirty="0">
              <a:ln w="22225">
                <a:solidFill>
                  <a:srgbClr val="FFCC66"/>
                </a:solidFill>
                <a:prstDash val="solid"/>
              </a:ln>
              <a:solidFill>
                <a:srgbClr val="FF990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729159" y="5408014"/>
            <a:ext cx="679993" cy="1107996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600" b="1" dirty="0">
                <a:ln w="22225">
                  <a:solidFill>
                    <a:srgbClr val="FFCC66"/>
                  </a:solidFill>
                  <a:prstDash val="solid"/>
                </a:ln>
                <a:solidFill>
                  <a:srgbClr val="FF99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3</a:t>
            </a:r>
            <a:endParaRPr lang="en-US" sz="6600" b="1" cap="none" spc="0" dirty="0">
              <a:ln w="22225">
                <a:solidFill>
                  <a:srgbClr val="FFCC66"/>
                </a:solidFill>
                <a:prstDash val="solid"/>
              </a:ln>
              <a:solidFill>
                <a:srgbClr val="FF990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E292A-F32B-455E-827A-AB8936AA588D}" type="slidenum">
              <a:rPr lang="en-GB" smtClean="0"/>
              <a:t>11</a:t>
            </a:fld>
            <a:endParaRPr lang="en-GB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0053AEF-DDC2-4A58-9535-B7349C4E4313}"/>
              </a:ext>
            </a:extLst>
          </p:cNvPr>
          <p:cNvSpPr txBox="1"/>
          <p:nvPr/>
        </p:nvSpPr>
        <p:spPr>
          <a:xfrm>
            <a:off x="497205" y="6488668"/>
            <a:ext cx="485013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solidFill>
                  <a:schemeClr val="bg1">
                    <a:lumMod val="75000"/>
                  </a:schemeClr>
                </a:solidFill>
              </a:rPr>
              <a:t>3. Funding</a:t>
            </a:r>
            <a:endParaRPr lang="en-GB" sz="1800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4662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7074"/>
    </mc:Choice>
    <mc:Fallback xmlns="">
      <p:transition spd="slow" advTm="4707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nimBg="1"/>
      <p:bldGraphic spid="4" grpId="0">
        <p:bldAsOne/>
      </p:bldGraphic>
      <p:bldP spid="6" grpId="0"/>
      <p:bldP spid="7" grpId="0"/>
      <p:bldP spid="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Using your RTSG money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599" y="1436914"/>
            <a:ext cx="6347714" cy="1910293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GB" dirty="0">
                <a:solidFill>
                  <a:schemeClr val="accent6">
                    <a:lumMod val="75000"/>
                  </a:schemeClr>
                </a:solidFill>
              </a:rPr>
              <a:t>1. Travel and Accommodation: </a:t>
            </a:r>
            <a:endParaRPr lang="en-US" b="1" dirty="0">
              <a:solidFill>
                <a:schemeClr val="accent6">
                  <a:lumMod val="75000"/>
                </a:schemeClr>
              </a:solidFill>
            </a:endParaRPr>
          </a:p>
          <a:p>
            <a:pPr lvl="1">
              <a:buClr>
                <a:schemeClr val="accent6">
                  <a:lumMod val="75000"/>
                </a:schemeClr>
              </a:buClr>
            </a:pPr>
            <a:r>
              <a:rPr lang="en-US" b="1" dirty="0"/>
              <a:t>You can book your own travel or use the University approved travel agent, Diversity Travel </a:t>
            </a:r>
            <a:r>
              <a:rPr lang="en-US" dirty="0"/>
              <a:t> travel/accommodation – </a:t>
            </a:r>
            <a:r>
              <a:rPr lang="en-GB" dirty="0">
                <a:hlinkClick r:id="rId2"/>
              </a:rPr>
              <a:t>Booking travel: FAQs | The University of Edinburgh</a:t>
            </a:r>
            <a:endParaRPr lang="en-GB" dirty="0"/>
          </a:p>
          <a:p>
            <a:pPr lvl="1">
              <a:buClr>
                <a:schemeClr val="accent6">
                  <a:lumMod val="75000"/>
                </a:schemeClr>
              </a:buClr>
            </a:pPr>
            <a:r>
              <a:rPr lang="en-GB" dirty="0"/>
              <a:t>Give RTSG codes (available on the wiki)</a:t>
            </a:r>
          </a:p>
          <a:p>
            <a:pPr lvl="1">
              <a:buClr>
                <a:schemeClr val="accent6">
                  <a:lumMod val="75000"/>
                </a:schemeClr>
              </a:buClr>
            </a:pPr>
            <a:r>
              <a:rPr lang="en-GB" dirty="0"/>
              <a:t>DT Exceptions</a:t>
            </a:r>
          </a:p>
          <a:p>
            <a:pPr lvl="1">
              <a:buClr>
                <a:schemeClr val="accent6">
                  <a:lumMod val="75000"/>
                </a:schemeClr>
              </a:buClr>
            </a:pPr>
            <a:r>
              <a:rPr lang="en-GB" dirty="0"/>
              <a:t>check </a:t>
            </a:r>
            <a:r>
              <a:rPr lang="en-GB" dirty="0">
                <a:hlinkClick r:id="rId3"/>
              </a:rPr>
              <a:t>Sustainable Travel Policy (2021) | The University of Edinburgh</a:t>
            </a: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E292A-F32B-455E-827A-AB8936AA588D}" type="slidenum">
              <a:rPr lang="en-GB" smtClean="0"/>
              <a:t>12</a:t>
            </a:fld>
            <a:endParaRPr lang="en-GB"/>
          </a:p>
        </p:txBody>
      </p:sp>
      <p:sp>
        <p:nvSpPr>
          <p:cNvPr id="6" name="TextBox 5"/>
          <p:cNvSpPr txBox="1"/>
          <p:nvPr/>
        </p:nvSpPr>
        <p:spPr>
          <a:xfrm>
            <a:off x="6957312" y="1746768"/>
            <a:ext cx="1776548" cy="1600438"/>
          </a:xfrm>
          <a:prstGeom prst="rect">
            <a:avLst/>
          </a:prstGeom>
          <a:solidFill>
            <a:srgbClr val="FFCCCC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wrap="square" rtlCol="0">
            <a:spAutoFit/>
          </a:bodyPr>
          <a:lstStyle/>
          <a:p>
            <a:pPr algn="ctr"/>
            <a:r>
              <a:rPr lang="en-GB" sz="1400" u="sng" dirty="0"/>
              <a:t>CASE money:</a:t>
            </a:r>
          </a:p>
          <a:p>
            <a:pPr algn="ctr"/>
            <a:r>
              <a:rPr lang="en-GB" sz="1400" dirty="0"/>
              <a:t>Use Research Grant codes when claiming and monitor your budget separately from RTSG/ARC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92B2F93-2CF9-4C54-8DB2-2C46A48D664C}"/>
              </a:ext>
            </a:extLst>
          </p:cNvPr>
          <p:cNvSpPr txBox="1"/>
          <p:nvPr/>
        </p:nvSpPr>
        <p:spPr>
          <a:xfrm>
            <a:off x="609597" y="4815032"/>
            <a:ext cx="6496597" cy="17389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00" dirty="0">
                <a:solidFill>
                  <a:schemeClr val="accent6">
                    <a:lumMod val="75000"/>
                  </a:schemeClr>
                </a:solidFill>
              </a:rPr>
              <a:t>3. Consumables which cannot be bought via P&amp;M, e.g. while on fieldwork</a:t>
            </a:r>
          </a:p>
          <a:p>
            <a:pPr marL="742950" lvl="1" indent="-285750"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►"/>
            </a:pPr>
            <a:r>
              <a:rPr lang="en-GB" sz="1500" dirty="0">
                <a:solidFill>
                  <a:schemeClr val="tx1"/>
                </a:solidFill>
              </a:rPr>
              <a:t>Pay from your pocket</a:t>
            </a:r>
          </a:p>
          <a:p>
            <a:pPr marL="742950" lvl="1" indent="-285750"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►"/>
            </a:pPr>
            <a:r>
              <a:rPr lang="en-GB" sz="1500" dirty="0">
                <a:solidFill>
                  <a:schemeClr val="tx1"/>
                </a:solidFill>
              </a:rPr>
              <a:t>Keep all receipts</a:t>
            </a:r>
          </a:p>
          <a:p>
            <a:pPr marL="742950" lvl="1" indent="-285750"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►"/>
            </a:pPr>
            <a:r>
              <a:rPr lang="en-GB" sz="1500" dirty="0">
                <a:solidFill>
                  <a:schemeClr val="tx1"/>
                </a:solidFill>
              </a:rPr>
              <a:t>Submit an expense claim form to your school</a:t>
            </a:r>
          </a:p>
          <a:p>
            <a:pPr marL="742950" lvl="1" indent="-285750"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►"/>
            </a:pPr>
            <a:r>
              <a:rPr lang="en-GB" sz="1500" dirty="0">
                <a:solidFill>
                  <a:schemeClr val="tx1"/>
                </a:solidFill>
              </a:rPr>
              <a:t>Advance possible (form)</a:t>
            </a:r>
          </a:p>
          <a:p>
            <a:pPr marL="742950" lvl="1" indent="-285750"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►"/>
            </a:pPr>
            <a:r>
              <a:rPr lang="en-GB" sz="1500" dirty="0">
                <a:solidFill>
                  <a:schemeClr val="tx1"/>
                </a:solidFill>
              </a:rPr>
              <a:t>Check </a:t>
            </a:r>
            <a:r>
              <a:rPr lang="en-GB" sz="1500" dirty="0">
                <a:hlinkClick r:id="rId4"/>
              </a:rPr>
              <a:t>Expenses Policy | The University of Edinburgh</a:t>
            </a:r>
            <a:endParaRPr lang="en-GB" sz="1500" dirty="0">
              <a:solidFill>
                <a:schemeClr val="tx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0F14ECF-4766-4A76-838D-B51FF1BF462A}"/>
              </a:ext>
            </a:extLst>
          </p:cNvPr>
          <p:cNvSpPr txBox="1"/>
          <p:nvPr/>
        </p:nvSpPr>
        <p:spPr>
          <a:xfrm>
            <a:off x="609598" y="3468849"/>
            <a:ext cx="6615439" cy="12772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00" dirty="0">
                <a:solidFill>
                  <a:schemeClr val="accent6">
                    <a:lumMod val="75000"/>
                  </a:schemeClr>
                </a:solidFill>
              </a:rPr>
              <a:t>2. Equipment, consumables and everything that can be bought via P&amp;M</a:t>
            </a:r>
          </a:p>
          <a:p>
            <a:pPr marL="742950" lvl="1" indent="-285750">
              <a:buClr>
                <a:schemeClr val="accent6">
                  <a:lumMod val="75000"/>
                </a:schemeClr>
              </a:buClr>
              <a:buFont typeface="Abadi" panose="020B0604020104020204" pitchFamily="34" charset="0"/>
              <a:buChar char="►"/>
            </a:pPr>
            <a:r>
              <a:rPr lang="en-GB" sz="1500" dirty="0"/>
              <a:t>Purchase requisition via P&amp;M: </a:t>
            </a:r>
            <a:r>
              <a:rPr lang="en-GB" sz="1500" dirty="0">
                <a:hlinkClick r:id="rId5"/>
              </a:rPr>
              <a:t>People and Money User Training Guides | The University of Edinburgh</a:t>
            </a:r>
            <a:r>
              <a:rPr lang="en-GB" sz="1500" dirty="0"/>
              <a:t> or contact school finance team (</a:t>
            </a:r>
            <a:r>
              <a:rPr lang="en-GB" sz="1500" dirty="0">
                <a:solidFill>
                  <a:schemeClr val="accent6">
                    <a:lumMod val="75000"/>
                  </a:schemeClr>
                </a:solidFill>
              </a:rPr>
              <a:t>orders.geos@ed.ac.uk</a:t>
            </a:r>
            <a:r>
              <a:rPr lang="en-GB" sz="1500" dirty="0"/>
              <a:t>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3146EBB-F19B-4EEE-80FC-A11922C77DE3}"/>
              </a:ext>
            </a:extLst>
          </p:cNvPr>
          <p:cNvSpPr txBox="1"/>
          <p:nvPr/>
        </p:nvSpPr>
        <p:spPr>
          <a:xfrm>
            <a:off x="497205" y="6488668"/>
            <a:ext cx="485013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solidFill>
                  <a:schemeClr val="bg1">
                    <a:lumMod val="75000"/>
                  </a:schemeClr>
                </a:solidFill>
              </a:rPr>
              <a:t>3. Funding</a:t>
            </a:r>
            <a:endParaRPr lang="en-GB" sz="1800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98135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 animBg="1"/>
      <p:bldP spid="9" grpId="0"/>
      <p:bldP spid="1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592183"/>
          </a:xfrm>
        </p:spPr>
        <p:txBody>
          <a:bodyPr>
            <a:normAutofit fontScale="90000"/>
          </a:bodyPr>
          <a:lstStyle/>
          <a:p>
            <a:r>
              <a:rPr lang="en-GB" dirty="0"/>
              <a:t>What can I use RTSG/ARC for?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9267" y="1539261"/>
            <a:ext cx="6347714" cy="4983459"/>
          </a:xfrm>
        </p:spPr>
        <p:txBody>
          <a:bodyPr>
            <a:normAutofit fontScale="92500" lnSpcReduction="20000"/>
          </a:bodyPr>
          <a:lstStyle/>
          <a:p>
            <a:r>
              <a:rPr lang="en-GB" dirty="0"/>
              <a:t>Travel to conferences, field work and associated costs (e.g. baggage fees, visa fees and local transport) in line with the </a:t>
            </a:r>
            <a:r>
              <a:rPr lang="en-GB" dirty="0">
                <a:hlinkClick r:id="rId2"/>
              </a:rPr>
              <a:t>University expenses policy</a:t>
            </a:r>
            <a:r>
              <a:rPr lang="en-GB" dirty="0"/>
              <a:t> </a:t>
            </a:r>
            <a:r>
              <a:rPr lang="en-GB" dirty="0">
                <a:solidFill>
                  <a:srgbClr val="FF0000"/>
                </a:solidFill>
              </a:rPr>
              <a:t>(but NOT passport fees)</a:t>
            </a:r>
          </a:p>
          <a:p>
            <a:r>
              <a:rPr lang="en-GB" dirty="0"/>
              <a:t>Subsistence during a research visit or conference (c. £20 for dinner, £5-£10 for breakfast/lunch) – </a:t>
            </a:r>
            <a:r>
              <a:rPr lang="en-GB" dirty="0">
                <a:solidFill>
                  <a:srgbClr val="FF0000"/>
                </a:solidFill>
              </a:rPr>
              <a:t>(but NOT alcoholic drinks)</a:t>
            </a:r>
          </a:p>
          <a:p>
            <a:r>
              <a:rPr lang="en-GB" dirty="0"/>
              <a:t>Poster Printing (use the UoE printing services)</a:t>
            </a:r>
          </a:p>
          <a:p>
            <a:r>
              <a:rPr lang="en-GB" dirty="0"/>
              <a:t>Costs for research visits associated with a project, such as visits to second supervisors</a:t>
            </a:r>
          </a:p>
          <a:p>
            <a:r>
              <a:rPr lang="en-GB" dirty="0"/>
              <a:t>Specific items of computing equipment (approval for any IT equipment must be sought </a:t>
            </a:r>
            <a:r>
              <a:rPr lang="en-GB" b="1" dirty="0"/>
              <a:t>PRIOR </a:t>
            </a:r>
            <a:r>
              <a:rPr lang="en-GB" dirty="0"/>
              <a:t>to purchase)</a:t>
            </a:r>
          </a:p>
          <a:p>
            <a:r>
              <a:rPr lang="en-GB" dirty="0"/>
              <a:t>Publications of your PhD work (check </a:t>
            </a:r>
            <a:r>
              <a:rPr lang="en-GB" dirty="0">
                <a:hlinkClick r:id="rId3"/>
              </a:rPr>
              <a:t>Open Access funds</a:t>
            </a:r>
            <a:r>
              <a:rPr lang="en-GB" dirty="0"/>
              <a:t>)</a:t>
            </a:r>
          </a:p>
          <a:p>
            <a:r>
              <a:rPr lang="en-GB" dirty="0"/>
              <a:t>Equipment and research costs</a:t>
            </a:r>
          </a:p>
          <a:p>
            <a:r>
              <a:rPr lang="en-GB" dirty="0"/>
              <a:t>Lab consumables costs</a:t>
            </a:r>
          </a:p>
          <a:p>
            <a:r>
              <a:rPr lang="en-GB" dirty="0"/>
              <a:t>Research-related books</a:t>
            </a:r>
          </a:p>
          <a:p>
            <a:r>
              <a:rPr lang="en-GB" dirty="0"/>
              <a:t>Memberships and subscriptions to relevant groups (i.e. SAGES, </a:t>
            </a:r>
            <a:r>
              <a:rPr lang="en-GB" dirty="0" err="1"/>
              <a:t>GradSchool</a:t>
            </a:r>
            <a:r>
              <a:rPr lang="en-GB" dirty="0"/>
              <a:t>, </a:t>
            </a:r>
            <a:r>
              <a:rPr lang="en-GB" dirty="0" err="1"/>
              <a:t>etc</a:t>
            </a:r>
            <a:r>
              <a:rPr lang="en-GB" dirty="0"/>
              <a:t>)</a:t>
            </a:r>
            <a:br>
              <a:rPr lang="en-GB" dirty="0"/>
            </a:b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E292A-F32B-455E-827A-AB8936AA588D}" type="slidenum">
              <a:rPr lang="en-GB" smtClean="0"/>
              <a:t>13</a:t>
            </a:fld>
            <a:endParaRPr lang="en-GB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F8142AC-C1CB-4ACB-8FAA-6CCD7F6D9202}"/>
              </a:ext>
            </a:extLst>
          </p:cNvPr>
          <p:cNvSpPr txBox="1"/>
          <p:nvPr/>
        </p:nvSpPr>
        <p:spPr>
          <a:xfrm>
            <a:off x="497205" y="6488668"/>
            <a:ext cx="485013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solidFill>
                  <a:schemeClr val="bg1">
                    <a:lumMod val="75000"/>
                  </a:schemeClr>
                </a:solidFill>
              </a:rPr>
              <a:t>3. Funding</a:t>
            </a:r>
            <a:endParaRPr lang="en-GB" sz="1800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544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can I </a:t>
            </a:r>
            <a:r>
              <a:rPr lang="en-GB" dirty="0">
                <a:solidFill>
                  <a:srgbClr val="FF0000"/>
                </a:solidFill>
              </a:rPr>
              <a:t>not</a:t>
            </a:r>
            <a:r>
              <a:rPr lang="en-GB" dirty="0"/>
              <a:t> use my RTSG for?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57941" y="1791999"/>
            <a:ext cx="6347714" cy="5127943"/>
          </a:xfrm>
        </p:spPr>
        <p:txBody>
          <a:bodyPr>
            <a:normAutofit fontScale="92500" lnSpcReduction="10000"/>
          </a:bodyPr>
          <a:lstStyle/>
          <a:p>
            <a:r>
              <a:rPr lang="en-GB" dirty="0"/>
              <a:t>Private travel insurance (as the University provides travel insurance via its own provider)</a:t>
            </a:r>
          </a:p>
          <a:p>
            <a:r>
              <a:rPr lang="en-GB" dirty="0"/>
              <a:t>Any costs associated with a period of personal time/annual leave added onto an official research visit</a:t>
            </a:r>
          </a:p>
          <a:p>
            <a:r>
              <a:rPr lang="en-GB" dirty="0"/>
              <a:t>Alcohol</a:t>
            </a:r>
          </a:p>
          <a:p>
            <a:r>
              <a:rPr lang="en-GB" dirty="0"/>
              <a:t>Any passport renewal fees, driving licence, etc.</a:t>
            </a:r>
          </a:p>
          <a:p>
            <a:r>
              <a:rPr lang="en-GB" dirty="0"/>
              <a:t>Personal items (e.g. travel adaptors, medicines, toiletries, </a:t>
            </a:r>
            <a:r>
              <a:rPr lang="en-GB" b="1" dirty="0"/>
              <a:t>items of clothing*)</a:t>
            </a:r>
            <a:endParaRPr lang="en-GB" dirty="0"/>
          </a:p>
          <a:p>
            <a:r>
              <a:rPr lang="en-GB" dirty="0"/>
              <a:t>IT equipment of the following types </a:t>
            </a:r>
            <a:r>
              <a:rPr lang="en-GB" b="1" dirty="0"/>
              <a:t>purchased without prior consultation with the IT team</a:t>
            </a:r>
            <a:r>
              <a:rPr lang="en-GB" dirty="0"/>
              <a:t>: anything connecting to network (i.e. laptop, tablet, NAS), any item purchased from a supplier that isn’t on the University list of approved suppliers</a:t>
            </a:r>
          </a:p>
          <a:p>
            <a:r>
              <a:rPr lang="en-GB" dirty="0"/>
              <a:t>Any and all costs classed as utilities (including internet)</a:t>
            </a:r>
          </a:p>
          <a:p>
            <a:r>
              <a:rPr lang="en-GB" dirty="0"/>
              <a:t>Costs for home furniture (you are provided a work station on campus)</a:t>
            </a:r>
            <a:br>
              <a:rPr lang="en-GB" dirty="0"/>
            </a:br>
            <a:endParaRPr lang="en-GB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E292A-F32B-455E-827A-AB8936AA588D}" type="slidenum">
              <a:rPr lang="en-GB" smtClean="0"/>
              <a:t>14</a:t>
            </a:fld>
            <a:endParaRPr lang="en-GB"/>
          </a:p>
        </p:txBody>
      </p:sp>
      <p:sp>
        <p:nvSpPr>
          <p:cNvPr id="5" name="TextBox 4"/>
          <p:cNvSpPr txBox="1"/>
          <p:nvPr/>
        </p:nvSpPr>
        <p:spPr>
          <a:xfrm>
            <a:off x="7305654" y="1792000"/>
            <a:ext cx="1785258" cy="212365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sz="1200" b="1" dirty="0"/>
              <a:t>* Except </a:t>
            </a:r>
            <a:r>
              <a:rPr lang="en-GB" sz="1200" dirty="0"/>
              <a:t>items that you are </a:t>
            </a:r>
            <a:r>
              <a:rPr lang="en-GB" sz="1200" u="sng" dirty="0"/>
              <a:t>required to buy for fieldwork purposes</a:t>
            </a:r>
            <a:r>
              <a:rPr lang="en-GB" sz="1200" dirty="0"/>
              <a:t> BUT value for money will be scrutinised and we may ask you/your supervisor for justification for any single item over £100.</a:t>
            </a:r>
          </a:p>
          <a:p>
            <a:r>
              <a:rPr lang="en-GB" sz="1200" dirty="0"/>
              <a:t>Be sensible!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05655" y="4001610"/>
            <a:ext cx="1785257" cy="2677656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chemeClr val="bg1"/>
                </a:solidFill>
              </a:rPr>
              <a:t>Anything claimed against your RTSG must be </a:t>
            </a:r>
            <a:r>
              <a:rPr lang="en-GB" sz="1400" b="1" dirty="0">
                <a:solidFill>
                  <a:schemeClr val="bg1"/>
                </a:solidFill>
              </a:rPr>
              <a:t>auditable</a:t>
            </a:r>
            <a:r>
              <a:rPr lang="en-GB" sz="1400" dirty="0">
                <a:solidFill>
                  <a:schemeClr val="bg1"/>
                </a:solidFill>
              </a:rPr>
              <a:t>, i.e. can be proved as necessary and legitimate. If in doubt, please check with the finance team or PGR Team </a:t>
            </a:r>
            <a:r>
              <a:rPr lang="en-GB" sz="1400" b="1" dirty="0">
                <a:solidFill>
                  <a:schemeClr val="bg1"/>
                </a:solidFill>
              </a:rPr>
              <a:t>BEFORE making a purchase.</a:t>
            </a:r>
            <a:endParaRPr lang="en-GB" sz="1400" dirty="0">
              <a:solidFill>
                <a:schemeClr val="bg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6E90832-DC68-418B-83A0-4D964C4C81E4}"/>
              </a:ext>
            </a:extLst>
          </p:cNvPr>
          <p:cNvSpPr txBox="1"/>
          <p:nvPr/>
        </p:nvSpPr>
        <p:spPr>
          <a:xfrm>
            <a:off x="497205" y="6488668"/>
            <a:ext cx="485013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solidFill>
                  <a:schemeClr val="bg1">
                    <a:lumMod val="75000"/>
                  </a:schemeClr>
                </a:solidFill>
              </a:rPr>
              <a:t>3. Funding</a:t>
            </a:r>
            <a:endParaRPr lang="en-GB" sz="1800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95576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540190"/>
          </a:xfrm>
        </p:spPr>
        <p:txBody>
          <a:bodyPr>
            <a:normAutofit fontScale="90000"/>
          </a:bodyPr>
          <a:lstStyle/>
          <a:p>
            <a:r>
              <a:rPr lang="en-GB" dirty="0"/>
              <a:t>Who to speak to… about…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8280798"/>
              </p:ext>
            </p:extLst>
          </p:nvPr>
        </p:nvGraphicFramePr>
        <p:xfrm>
          <a:off x="609600" y="1285874"/>
          <a:ext cx="6811788" cy="50153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E292A-F32B-455E-827A-AB8936AA588D}" type="slidenum">
              <a:rPr lang="en-GB" smtClean="0"/>
              <a:t>15</a:t>
            </a:fld>
            <a:endParaRPr lang="en-GB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302E13D-3883-406B-A85A-9BE55DBC0A32}"/>
              </a:ext>
            </a:extLst>
          </p:cNvPr>
          <p:cNvSpPr txBox="1"/>
          <p:nvPr/>
        </p:nvSpPr>
        <p:spPr>
          <a:xfrm>
            <a:off x="497205" y="6488668"/>
            <a:ext cx="485013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solidFill>
                  <a:schemeClr val="bg1">
                    <a:lumMod val="75000"/>
                  </a:schemeClr>
                </a:solidFill>
              </a:rPr>
              <a:t>4. Resources</a:t>
            </a:r>
            <a:endParaRPr lang="en-GB" sz="1800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62608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735"/>
    </mc:Choice>
    <mc:Fallback xmlns="">
      <p:transition spd="slow" advTm="5073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8C113022-5C36-4E16-9AE2-2F8F9FCB92D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F8B789F-4C09-4C62-8CE8-FCD1CECFC9F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57F836D-D7C2-458E-9FF7-D9F09C4D2C7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8DCF107-AA17-48EF-8D00-C3E35B282C5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1A6CA5A-D870-477F-9C16-583B22D8FDD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D5F3C63-E6B6-4DE9-B983-60C8809C885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B4B25537-08CE-4D90-A893-D7126ADF2C5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016F678-8BF9-40FC-A2D8-BC9B4C0C2D5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B112022B-88C8-498C-AD88-F7EC54CC99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613AC07-2EE4-45F7-A6D4-1D73D1205F0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46B2BF1-0E85-4D0F-A33C-883043F17BE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5D3F9F1-A9B0-4B7B-9923-A36F306CD03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CD8B31A-29EC-4C41-B42B-E2C1DD8B7C2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BA68640-77F8-411E-B30E-06447BD03A2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642BE09-85B2-4320-9AD4-A5BD534226D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B44CDC75-B93D-40CC-BCDB-1A0EEDCA919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325ABD2-0FE7-4BD6-B012-444230DBDC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88AFE22-EFF9-463D-AF63-DCAA2B957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 uiExpand="1">
        <p:bldSub>
          <a:bldDgm bld="one"/>
        </p:bldSub>
      </p:bldGraphic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540190"/>
          </a:xfrm>
        </p:spPr>
        <p:txBody>
          <a:bodyPr>
            <a:normAutofit fontScale="90000"/>
          </a:bodyPr>
          <a:lstStyle/>
          <a:p>
            <a:r>
              <a:rPr lang="en-GB" dirty="0"/>
              <a:t>E4 Student Advisory Board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598" y="1489166"/>
            <a:ext cx="643563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Voluntary basis. ~5 students per cohort but all welcome. Can rotate.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Meets once a year (a 2-hour lunch-meeting in December) and participates to other ad-hoc DTP boards or events (such as the E4 DTP Training Management Board in December or NERC annual monitoring visits) 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Collects feedback from students on the DTP activities and reports to the DTP management team. The SAB drafts a report after the December meeting, to which the DTP management team responds.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Gives advice on suggested improvements and helps the DTP management team to implement changes.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05394" y="5199017"/>
            <a:ext cx="6339840" cy="95410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sz="1600" dirty="0"/>
              <a:t>Current SAB composition, previous SAB reports and management responses are available on the E4 DTP intranet pages: </a:t>
            </a:r>
            <a:r>
              <a:rPr lang="en-GB" sz="1200" dirty="0">
                <a:hlinkClick r:id="rId3"/>
              </a:rPr>
              <a:t>https://www.ed.ac.uk/e4-dtp/e4dtp-administration/for-current-dtp-students/dtp-student-advisory-board</a:t>
            </a:r>
            <a:endParaRPr lang="en-GB" sz="12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E292A-F32B-455E-827A-AB8936AA588D}" type="slidenum">
              <a:rPr lang="en-GB" smtClean="0"/>
              <a:t>16</a:t>
            </a:fld>
            <a:endParaRPr lang="en-GB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374E0C4-799D-4A9B-8CB3-3FEBE7116C3E}"/>
              </a:ext>
            </a:extLst>
          </p:cNvPr>
          <p:cNvSpPr txBox="1"/>
          <p:nvPr/>
        </p:nvSpPr>
        <p:spPr>
          <a:xfrm>
            <a:off x="497205" y="6488668"/>
            <a:ext cx="485013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solidFill>
                  <a:schemeClr val="bg1">
                    <a:lumMod val="75000"/>
                  </a:schemeClr>
                </a:solidFill>
              </a:rPr>
              <a:t>4. Resources</a:t>
            </a:r>
            <a:endParaRPr lang="en-GB" sz="1800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4057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735"/>
    </mc:Choice>
    <mc:Fallback xmlns="">
      <p:transition spd="slow" advTm="5073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567350"/>
          </a:xfrm>
        </p:spPr>
        <p:txBody>
          <a:bodyPr>
            <a:normAutofit fontScale="90000"/>
          </a:bodyPr>
          <a:lstStyle/>
          <a:p>
            <a:r>
              <a:rPr lang="en-GB" dirty="0"/>
              <a:t>PhD Training and Events News</a:t>
            </a:r>
          </a:p>
        </p:txBody>
      </p:sp>
      <p:sp>
        <p:nvSpPr>
          <p:cNvPr id="4" name="Rounded Rectangle 3">
            <a:hlinkClick r:id="rId3"/>
          </p:cNvPr>
          <p:cNvSpPr/>
          <p:nvPr/>
        </p:nvSpPr>
        <p:spPr>
          <a:xfrm>
            <a:off x="688063" y="4943628"/>
            <a:ext cx="5860784" cy="946600"/>
          </a:xfrm>
          <a:prstGeom prst="roundRect">
            <a:avLst/>
          </a:prstGeom>
          <a:ln>
            <a:solidFill>
              <a:srgbClr val="FFCC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GB" sz="1600" dirty="0">
                <a:solidFill>
                  <a:schemeClr val="tx1"/>
                </a:solidFill>
              </a:rPr>
              <a:t>NERC News: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200" dirty="0">
                <a:solidFill>
                  <a:schemeClr val="tx1"/>
                </a:solidFill>
              </a:rPr>
              <a:t>NERC Email Alerts - Research community news, events and jobs</a:t>
            </a:r>
            <a:br>
              <a:rPr lang="en-GB" sz="1400" dirty="0">
                <a:solidFill>
                  <a:schemeClr val="tx1"/>
                </a:solidFill>
              </a:rPr>
            </a:br>
            <a:r>
              <a:rPr lang="en-GB" sz="1000" dirty="0">
                <a:hlinkClick r:id="rId4"/>
              </a:rPr>
              <a:t>https://public.govdelivery.com/accounts/UKNERC/subscriber/new?preferences=true#tab1</a:t>
            </a:r>
            <a:endParaRPr lang="en-GB" sz="1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200" dirty="0">
                <a:solidFill>
                  <a:schemeClr val="tx1"/>
                </a:solidFill>
              </a:rPr>
              <a:t>NERC LinkedIn Alumni Network</a:t>
            </a:r>
          </a:p>
        </p:txBody>
      </p:sp>
      <p:sp>
        <p:nvSpPr>
          <p:cNvPr id="5" name="Rounded Rectangle 4">
            <a:hlinkClick r:id="rId5"/>
          </p:cNvPr>
          <p:cNvSpPr/>
          <p:nvPr/>
        </p:nvSpPr>
        <p:spPr>
          <a:xfrm>
            <a:off x="688063" y="3859274"/>
            <a:ext cx="5860784" cy="946600"/>
          </a:xfrm>
          <a:prstGeom prst="roundRect">
            <a:avLst/>
          </a:prstGeom>
          <a:ln>
            <a:solidFill>
              <a:srgbClr val="FF990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GB" sz="1600" dirty="0">
                <a:solidFill>
                  <a:schemeClr val="tx1"/>
                </a:solidFill>
              </a:rPr>
              <a:t>University News for doctoral students: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200" dirty="0">
                <a:solidFill>
                  <a:schemeClr val="tx1"/>
                </a:solidFill>
              </a:rPr>
              <a:t>UoE Doctoral College – Monthly summary of </a:t>
            </a:r>
            <a:r>
              <a:rPr lang="en-GB" sz="1200" dirty="0">
                <a:solidFill>
                  <a:schemeClr val="tx1"/>
                </a:solidFill>
                <a:hlinkClick r:id="rId6"/>
              </a:rPr>
              <a:t>PGR news</a:t>
            </a:r>
            <a:endParaRPr lang="en-GB" sz="1200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200" dirty="0">
                <a:solidFill>
                  <a:schemeClr val="tx1"/>
                </a:solidFill>
              </a:rPr>
              <a:t>UoE IAD Doctoral Student monthly </a:t>
            </a:r>
            <a:r>
              <a:rPr lang="en-GB" sz="1200" dirty="0">
                <a:solidFill>
                  <a:schemeClr val="tx1"/>
                </a:solidFill>
                <a:hlinkClick r:id="rId7"/>
              </a:rPr>
              <a:t>Newsletter</a:t>
            </a:r>
            <a:endParaRPr lang="en-GB" sz="1200" dirty="0">
              <a:solidFill>
                <a:schemeClr val="tx1"/>
              </a:solidFill>
            </a:endParaRPr>
          </a:p>
        </p:txBody>
      </p:sp>
      <p:sp>
        <p:nvSpPr>
          <p:cNvPr id="7" name="Rounded Rectangle 6">
            <a:hlinkClick r:id="rId8"/>
          </p:cNvPr>
          <p:cNvSpPr/>
          <p:nvPr/>
        </p:nvSpPr>
        <p:spPr>
          <a:xfrm>
            <a:off x="688063" y="1564008"/>
            <a:ext cx="5860784" cy="848266"/>
          </a:xfrm>
          <a:prstGeom prst="roundRect">
            <a:avLst/>
          </a:prstGeom>
          <a:ln>
            <a:solidFill>
              <a:srgbClr val="C0000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GB" sz="1600" dirty="0">
                <a:solidFill>
                  <a:schemeClr val="tx1"/>
                </a:solidFill>
              </a:rPr>
              <a:t>GeoSciences PGR News: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200" dirty="0">
                <a:solidFill>
                  <a:schemeClr val="tx1"/>
                </a:solidFill>
              </a:rPr>
              <a:t>GeoSciences PGR Students MS Team (Click </a:t>
            </a:r>
            <a:r>
              <a:rPr lang="en-GB" sz="1200" dirty="0">
                <a:solidFill>
                  <a:schemeClr val="tx1"/>
                </a:solidFill>
                <a:hlinkClick r:id="rId9"/>
              </a:rPr>
              <a:t>here</a:t>
            </a:r>
            <a:r>
              <a:rPr lang="en-GB" sz="1200" dirty="0">
                <a:solidFill>
                  <a:schemeClr val="tx1"/>
                </a:solidFill>
              </a:rPr>
              <a:t> to join the Team)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200" dirty="0">
                <a:solidFill>
                  <a:schemeClr val="tx1"/>
                </a:solidFill>
              </a:rPr>
              <a:t>PGR students Information Hub </a:t>
            </a:r>
            <a:r>
              <a:rPr lang="en-GB" sz="1200" dirty="0">
                <a:solidFill>
                  <a:schemeClr val="tx1"/>
                </a:solidFill>
                <a:hlinkClick r:id="rId10"/>
              </a:rPr>
              <a:t>Wiki</a:t>
            </a:r>
            <a:r>
              <a:rPr lang="en-GB" sz="1200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10" name="Rounded Rectangle 9">
            <a:hlinkClick r:id="rId11"/>
          </p:cNvPr>
          <p:cNvSpPr/>
          <p:nvPr/>
        </p:nvSpPr>
        <p:spPr>
          <a:xfrm>
            <a:off x="688063" y="2529194"/>
            <a:ext cx="5860784" cy="1192326"/>
          </a:xfrm>
          <a:prstGeom prst="roundRect">
            <a:avLst/>
          </a:prstGeom>
          <a:ln>
            <a:solidFill>
              <a:srgbClr val="FF7C8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GB" sz="1600" dirty="0">
                <a:solidFill>
                  <a:schemeClr val="tx1"/>
                </a:solidFill>
              </a:rPr>
              <a:t>E4 DTP News: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dirty="0">
                <a:solidFill>
                  <a:schemeClr val="tx1"/>
                </a:solidFill>
              </a:rPr>
              <a:t>Email from the manager via </a:t>
            </a:r>
            <a:r>
              <a:rPr lang="en-GB" sz="1200" dirty="0" err="1">
                <a:solidFill>
                  <a:schemeClr val="tx1"/>
                </a:solidFill>
              </a:rPr>
              <a:t>sympa</a:t>
            </a:r>
            <a:r>
              <a:rPr lang="en-GB" sz="1200" dirty="0">
                <a:solidFill>
                  <a:schemeClr val="tx1"/>
                </a:solidFill>
              </a:rPr>
              <a:t> list: </a:t>
            </a:r>
            <a:r>
              <a:rPr lang="en-GB" sz="1200" dirty="0">
                <a:hlinkClick r:id="rId12"/>
              </a:rPr>
              <a:t>e4dtp@mlist.is.ed.ac.uk</a:t>
            </a:r>
            <a:endParaRPr lang="en-GB" sz="12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dirty="0">
                <a:solidFill>
                  <a:schemeClr val="tx1"/>
                </a:solidFill>
                <a:hlinkClick r:id="rId13"/>
              </a:rPr>
              <a:t>E4 Intranet pages</a:t>
            </a:r>
            <a:endParaRPr lang="en-GB" sz="1200" dirty="0">
              <a:solidFill>
                <a:schemeClr val="tx1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dirty="0">
                <a:solidFill>
                  <a:schemeClr val="tx1"/>
                </a:solidFill>
              </a:rPr>
              <a:t>MS Teams (E4 Channel on the GeoSciences PGR Students Team – link above)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dirty="0">
                <a:solidFill>
                  <a:schemeClr val="tx1"/>
                </a:solidFill>
              </a:rPr>
              <a:t>Twitter @e3dtp / LinkedIn Group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E292A-F32B-455E-827A-AB8936AA588D}" type="slidenum">
              <a:rPr lang="en-GB" smtClean="0"/>
              <a:t>17</a:t>
            </a:fld>
            <a:endParaRPr lang="en-GB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8F45F05-1575-414C-AB8C-DC403A1B3468}"/>
              </a:ext>
            </a:extLst>
          </p:cNvPr>
          <p:cNvSpPr txBox="1"/>
          <p:nvPr/>
        </p:nvSpPr>
        <p:spPr>
          <a:xfrm>
            <a:off x="497205" y="6488668"/>
            <a:ext cx="485013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solidFill>
                  <a:schemeClr val="bg1">
                    <a:lumMod val="75000"/>
                  </a:schemeClr>
                </a:solidFill>
              </a:rPr>
              <a:t>4. Resources</a:t>
            </a:r>
            <a:endParaRPr lang="en-GB" sz="1800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007444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7" grpId="0" animBg="1"/>
      <p:bldP spid="10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567350"/>
          </a:xfrm>
        </p:spPr>
        <p:txBody>
          <a:bodyPr>
            <a:normAutofit fontScale="90000"/>
          </a:bodyPr>
          <a:lstStyle/>
          <a:p>
            <a:r>
              <a:rPr lang="en-GB" dirty="0"/>
              <a:t>Policies and Procedures</a:t>
            </a:r>
          </a:p>
        </p:txBody>
      </p:sp>
      <p:sp>
        <p:nvSpPr>
          <p:cNvPr id="4" name="Rounded Rectangle 3">
            <a:hlinkClick r:id="rId3"/>
          </p:cNvPr>
          <p:cNvSpPr/>
          <p:nvPr/>
        </p:nvSpPr>
        <p:spPr>
          <a:xfrm>
            <a:off x="688063" y="1675445"/>
            <a:ext cx="6409854" cy="778598"/>
          </a:xfrm>
          <a:prstGeom prst="roundRect">
            <a:avLst/>
          </a:prstGeom>
          <a:solidFill>
            <a:srgbClr val="FFCC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>
                <a:solidFill>
                  <a:schemeClr val="tx1"/>
                </a:solidFill>
              </a:rPr>
              <a:t>NERC Terms and Conditions of Training Grants + Training Grant Guide</a:t>
            </a:r>
          </a:p>
          <a:p>
            <a:pPr algn="ctr"/>
            <a:r>
              <a:rPr lang="en-GB" sz="1050" dirty="0">
                <a:solidFill>
                  <a:schemeClr val="tx1"/>
                </a:solidFill>
                <a:hlinkClick r:id="rId4"/>
              </a:rPr>
              <a:t>https://www.ukri.org/publications/terms-and-conditions-for-training-funding/</a:t>
            </a:r>
            <a:endParaRPr lang="en-GB" sz="1050" dirty="0">
              <a:solidFill>
                <a:schemeClr val="tx1"/>
              </a:solidFill>
            </a:endParaRPr>
          </a:p>
        </p:txBody>
      </p:sp>
      <p:sp>
        <p:nvSpPr>
          <p:cNvPr id="5" name="Rounded Rectangle 4">
            <a:hlinkClick r:id="rId5"/>
          </p:cNvPr>
          <p:cNvSpPr/>
          <p:nvPr/>
        </p:nvSpPr>
        <p:spPr>
          <a:xfrm>
            <a:off x="688063" y="2541563"/>
            <a:ext cx="6409854" cy="778598"/>
          </a:xfrm>
          <a:prstGeom prst="roundRect">
            <a:avLst/>
          </a:prstGeom>
          <a:solidFill>
            <a:srgbClr val="FFCC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>
                <a:solidFill>
                  <a:schemeClr val="tx1"/>
                </a:solidFill>
              </a:rPr>
              <a:t>University Code of Practise for Supervisors and Research Students</a:t>
            </a:r>
          </a:p>
          <a:p>
            <a:pPr algn="ctr"/>
            <a:r>
              <a:rPr lang="en-GB" sz="1050" dirty="0">
                <a:solidFill>
                  <a:schemeClr val="tx1"/>
                </a:solidFill>
                <a:hlinkClick r:id="rId5"/>
              </a:rPr>
              <a:t>https://www.ed.ac.uk/files/atoms/files/copsupervisorsresearchstudents.pdf</a:t>
            </a:r>
            <a:endParaRPr lang="en-GB" sz="1050" dirty="0">
              <a:solidFill>
                <a:schemeClr val="tx1"/>
              </a:solidFill>
            </a:endParaRPr>
          </a:p>
        </p:txBody>
      </p:sp>
      <p:sp>
        <p:nvSpPr>
          <p:cNvPr id="6" name="Rounded Rectangle 5">
            <a:hlinkClick r:id="rId6"/>
          </p:cNvPr>
          <p:cNvSpPr/>
          <p:nvPr/>
        </p:nvSpPr>
        <p:spPr>
          <a:xfrm>
            <a:off x="688063" y="3391080"/>
            <a:ext cx="6409854" cy="778598"/>
          </a:xfrm>
          <a:prstGeom prst="roundRect">
            <a:avLst/>
          </a:prstGeom>
          <a:solidFill>
            <a:srgbClr val="FF99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>
                <a:solidFill>
                  <a:schemeClr val="tx1"/>
                </a:solidFill>
              </a:rPr>
              <a:t>College of Science and Engineering </a:t>
            </a:r>
            <a:r>
              <a:rPr lang="en-GB" sz="1400" dirty="0" err="1">
                <a:solidFill>
                  <a:schemeClr val="tx1"/>
                </a:solidFill>
              </a:rPr>
              <a:t>Sharepoint</a:t>
            </a:r>
            <a:r>
              <a:rPr lang="en-GB" sz="1400" dirty="0">
                <a:solidFill>
                  <a:schemeClr val="tx1"/>
                </a:solidFill>
              </a:rPr>
              <a:t> </a:t>
            </a:r>
            <a:br>
              <a:rPr lang="en-GB" sz="1400" dirty="0">
                <a:solidFill>
                  <a:schemeClr val="tx1"/>
                </a:solidFill>
              </a:rPr>
            </a:br>
            <a:r>
              <a:rPr lang="en-GB" sz="1400" dirty="0">
                <a:solidFill>
                  <a:schemeClr val="tx1"/>
                </a:solidFill>
              </a:rPr>
              <a:t>Postgraduate Research Section</a:t>
            </a:r>
          </a:p>
          <a:p>
            <a:pPr algn="ctr"/>
            <a:r>
              <a:rPr lang="en-GB" sz="1050" dirty="0">
                <a:solidFill>
                  <a:schemeClr val="tx1"/>
                </a:solidFill>
                <a:hlinkClick r:id="rId6"/>
              </a:rPr>
              <a:t>https://uoe.sharepoint.com/sites/CSCE/AcademicAffairs/SitePages/Home.aspx</a:t>
            </a:r>
            <a:endParaRPr lang="en-GB" sz="1050" dirty="0">
              <a:solidFill>
                <a:schemeClr val="tx1"/>
              </a:solidFill>
            </a:endParaRPr>
          </a:p>
        </p:txBody>
      </p:sp>
      <p:sp>
        <p:nvSpPr>
          <p:cNvPr id="7" name="Rounded Rectangle 6">
            <a:hlinkClick r:id="rId7"/>
          </p:cNvPr>
          <p:cNvSpPr/>
          <p:nvPr/>
        </p:nvSpPr>
        <p:spPr>
          <a:xfrm>
            <a:off x="688063" y="4254178"/>
            <a:ext cx="6409854" cy="778598"/>
          </a:xfrm>
          <a:prstGeom prst="roundRect">
            <a:avLst/>
          </a:prstGeom>
          <a:solidFill>
            <a:srgbClr val="FF7C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>
                <a:solidFill>
                  <a:schemeClr val="tx1"/>
                </a:solidFill>
              </a:rPr>
              <a:t>E4 DTP Processes (website and handbook)</a:t>
            </a:r>
          </a:p>
          <a:p>
            <a:pPr algn="ctr"/>
            <a:r>
              <a:rPr lang="en-GB" sz="1050" dirty="0">
                <a:solidFill>
                  <a:schemeClr val="tx1"/>
                </a:solidFill>
                <a:hlinkClick r:id="rId7"/>
              </a:rPr>
              <a:t>https://www.ed.ac.uk/e4-dtp/e4dtp-administration/for-current-dtp-students</a:t>
            </a:r>
            <a:endParaRPr lang="en-GB" sz="1050" dirty="0">
              <a:solidFill>
                <a:schemeClr val="tx1"/>
              </a:solidFill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688063" y="5120296"/>
            <a:ext cx="6409854" cy="778598"/>
          </a:xfrm>
          <a:prstGeom prst="roundRect">
            <a:avLst/>
          </a:prstGeom>
          <a:solidFill>
            <a:srgbClr val="FFCC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>
                <a:solidFill>
                  <a:schemeClr val="tx1"/>
                </a:solidFill>
              </a:rPr>
              <a:t>School Policies for PGR – PGR Handbooks / wiki services etc.</a:t>
            </a:r>
          </a:p>
          <a:p>
            <a:pPr algn="ctr"/>
            <a:r>
              <a:rPr lang="en-GB" sz="1050" dirty="0">
                <a:solidFill>
                  <a:schemeClr val="tx1"/>
                </a:solidFill>
              </a:rPr>
              <a:t>See list of contacts on the E4 handbook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E292A-F32B-455E-827A-AB8936AA588D}" type="slidenum">
              <a:rPr lang="en-GB" smtClean="0"/>
              <a:t>18</a:t>
            </a:fld>
            <a:endParaRPr lang="en-GB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A97159D-0AEF-4995-9A9D-3492884C8032}"/>
              </a:ext>
            </a:extLst>
          </p:cNvPr>
          <p:cNvSpPr txBox="1"/>
          <p:nvPr/>
        </p:nvSpPr>
        <p:spPr>
          <a:xfrm>
            <a:off x="497205" y="6488668"/>
            <a:ext cx="485013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solidFill>
                  <a:schemeClr val="bg1">
                    <a:lumMod val="75000"/>
                  </a:schemeClr>
                </a:solidFill>
              </a:rPr>
              <a:t>4. Resources</a:t>
            </a:r>
            <a:endParaRPr lang="en-GB" sz="1800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35238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8896"/>
    </mc:Choice>
    <mc:Fallback xmlns="">
      <p:transition spd="slow" advTm="2889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6388" y="611050"/>
            <a:ext cx="6347713" cy="582023"/>
          </a:xfrm>
        </p:spPr>
        <p:txBody>
          <a:bodyPr>
            <a:noAutofit/>
          </a:bodyPr>
          <a:lstStyle/>
          <a:p>
            <a:r>
              <a:rPr lang="en-GB" sz="2800" dirty="0"/>
              <a:t>E4 student responsibilities in a nutshell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34240793"/>
              </p:ext>
            </p:extLst>
          </p:nvPr>
        </p:nvGraphicFramePr>
        <p:xfrm>
          <a:off x="496388" y="1635034"/>
          <a:ext cx="6731727" cy="42846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E292A-F32B-455E-827A-AB8936AA588D}" type="slidenum">
              <a:rPr lang="en-GB" smtClean="0"/>
              <a:t>19</a:t>
            </a:fld>
            <a:endParaRPr lang="en-GB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35D97A7-8E63-4FFF-8C2C-572B7FBBF961}"/>
              </a:ext>
            </a:extLst>
          </p:cNvPr>
          <p:cNvSpPr txBox="1"/>
          <p:nvPr/>
        </p:nvSpPr>
        <p:spPr>
          <a:xfrm>
            <a:off x="496388" y="6488668"/>
            <a:ext cx="485013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dirty="0">
                <a:solidFill>
                  <a:schemeClr val="bg1">
                    <a:lumMod val="75000"/>
                  </a:schemeClr>
                </a:solidFill>
              </a:rPr>
              <a:t>5. E4 students responsibilities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45374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3135"/>
    </mc:Choice>
    <mc:Fallback xmlns="">
      <p:transition spd="slow" advTm="9313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  <p:bldGraphic spid="4" grpId="1">
        <p:bldAsOne/>
      </p:bldGraphic>
      <p:bldGraphic spid="4" grpId="2">
        <p:bldAsOne/>
      </p:bldGraphic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300" y="2114499"/>
            <a:ext cx="5825202" cy="879552"/>
          </a:xfrm>
        </p:spPr>
        <p:txBody>
          <a:bodyPr/>
          <a:lstStyle/>
          <a:p>
            <a:pPr algn="l"/>
            <a:r>
              <a:rPr lang="en-GB" sz="2400" dirty="0"/>
              <a:t>We hope you enjoy your PhD studies and remember: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300" y="3064366"/>
            <a:ext cx="5825202" cy="2239154"/>
          </a:xfrm>
        </p:spPr>
        <p:txBody>
          <a:bodyPr>
            <a:norm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GB" dirty="0"/>
              <a:t>4 years seem like a very long time but they go by very quickly!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GB" dirty="0"/>
              <a:t>The PhD journey is often an uneven path, whichever difficulties you face and whenever you do, reach out for help as early as possible.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GB" dirty="0"/>
              <a:t>You are not alone and we are here to help!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n-GB" sz="1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300" y="669335"/>
            <a:ext cx="1965960" cy="76123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7197" y="5303520"/>
            <a:ext cx="1530866" cy="122469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3280" y="5827011"/>
            <a:ext cx="2757359" cy="701202"/>
          </a:xfrm>
          <a:prstGeom prst="rect">
            <a:avLst/>
          </a:prstGeom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C253F18F-95A8-4DA5-ADD0-E8E0F43419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9163" y="-145253"/>
            <a:ext cx="2628900" cy="2390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211447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|1.7|3.1|2.5|3.1|2.6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3|2.9|2.8|2.4|2.6|2.8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1|11.6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9.6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5|1.3|3.1|2.1|2.4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6|15.5|2.4|17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2|7.1|4.7|4.8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3|3.4|4|4.4|3.6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8|2.4|2.3|2.7|9.5|10|6|4.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1|4.3|3|6|10.4|13.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1|4.3|3|6|10.4|13.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5|7|4.9|4.7|5.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5|7|4.9|4.7|5.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9|31|25.2|17"/>
</p:tagLst>
</file>

<file path=ppt/theme/theme1.xml><?xml version="1.0" encoding="utf-8"?>
<a:theme xmlns:a="http://schemas.openxmlformats.org/drawingml/2006/main" name="Facet">
  <a:themeElements>
    <a:clrScheme name="Blue Green">
      <a:dk1>
        <a:sysClr val="windowText" lastClr="000000"/>
      </a:dk1>
      <a:lt1>
        <a:sysClr val="window" lastClr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2683C6"/>
      </a:accent6>
      <a:hlink>
        <a:srgbClr val="6B9F25"/>
      </a:hlink>
      <a:folHlink>
        <a:srgbClr val="9F6715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2847</TotalTime>
  <Words>2165</Words>
  <Application>Microsoft Office PowerPoint</Application>
  <PresentationFormat>On-screen Show (4:3)</PresentationFormat>
  <Paragraphs>269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6" baseType="lpstr">
      <vt:lpstr>Abadi</vt:lpstr>
      <vt:lpstr>Arial</vt:lpstr>
      <vt:lpstr>Calibri</vt:lpstr>
      <vt:lpstr>Trebuchet MS</vt:lpstr>
      <vt:lpstr>Wingdings 3</vt:lpstr>
      <vt:lpstr>Facet</vt:lpstr>
      <vt:lpstr>E4 DTP Essentials</vt:lpstr>
      <vt:lpstr>PowerPoint Presentation</vt:lpstr>
      <vt:lpstr>PowerPoint Presentation</vt:lpstr>
      <vt:lpstr>Annual PhD Pattern</vt:lpstr>
      <vt:lpstr>Concessions</vt:lpstr>
      <vt:lpstr>Leave of absence</vt:lpstr>
      <vt:lpstr>NERC E4 DTP PhD Stipend Length</vt:lpstr>
      <vt:lpstr>E4 DTP Stipend Extension Schemes</vt:lpstr>
      <vt:lpstr>E4 DTP Overseas Research Visit &amp; Conference Fund (ORVCF)</vt:lpstr>
      <vt:lpstr>RTSG and Additional Research Costs</vt:lpstr>
      <vt:lpstr>How to spend your RTSG/ARC</vt:lpstr>
      <vt:lpstr>Using your RTSG money</vt:lpstr>
      <vt:lpstr>What can I use RTSG/ARC for?</vt:lpstr>
      <vt:lpstr>What can I not use my RTSG for?</vt:lpstr>
      <vt:lpstr>Who to speak to… about…</vt:lpstr>
      <vt:lpstr>E4 Student Advisory Board</vt:lpstr>
      <vt:lpstr>PhD Training and Events News</vt:lpstr>
      <vt:lpstr>Policies and Procedures</vt:lpstr>
      <vt:lpstr>E4 student responsibilities in a nutshell</vt:lpstr>
      <vt:lpstr>We hope you enjoy your PhD studies and remember:</vt:lpstr>
    </vt:vector>
  </TitlesOfParts>
  <Company>University of Edinburgh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E4 DTP Year 1</dc:title>
  <dc:creator>Nicola Drago Ferrante</dc:creator>
  <cp:lastModifiedBy>Nicola Drago Ferrante</cp:lastModifiedBy>
  <cp:revision>101</cp:revision>
  <dcterms:created xsi:type="dcterms:W3CDTF">2019-09-30T12:38:03Z</dcterms:created>
  <dcterms:modified xsi:type="dcterms:W3CDTF">2024-10-04T00:12:10Z</dcterms:modified>
</cp:coreProperties>
</file>